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compatMode="1" strictFirstAndLastChars="0" saveSubsetFonts="1" autoCompressPictures="0">
  <p:sldMasterIdLst>
    <p:sldMasterId id="2147483649" r:id="rId1"/>
  </p:sldMasterIdLst>
  <p:sldIdLst>
    <p:sldId id="273" r:id="rId2"/>
  </p:sldIdLst>
  <p:sldSz cx="17340263" cy="9753600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4200" kern="1200">
        <a:solidFill>
          <a:srgbClr val="414141"/>
        </a:solidFill>
        <a:latin typeface="Gill Sans Light" panose="020B0302020104020203" pitchFamily="34" charset="-79"/>
        <a:ea typeface="ヒラギノ角ゴ ProN W3" charset="-128"/>
        <a:cs typeface="+mn-cs"/>
        <a:sym typeface="Gill Sans Light" panose="020B0302020104020203" pitchFamily="34" charset="-79"/>
      </a:defRPr>
    </a:lvl1pPr>
    <a:lvl2pPr marL="457200" algn="l" rtl="0" eaLnBrk="0" fontAlgn="base" hangingPunct="0">
      <a:spcBef>
        <a:spcPct val="0"/>
      </a:spcBef>
      <a:spcAft>
        <a:spcPct val="0"/>
      </a:spcAft>
      <a:defRPr sz="4200" kern="1200">
        <a:solidFill>
          <a:srgbClr val="414141"/>
        </a:solidFill>
        <a:latin typeface="Gill Sans Light" panose="020B0302020104020203" pitchFamily="34" charset="-79"/>
        <a:ea typeface="ヒラギノ角ゴ ProN W3" charset="-128"/>
        <a:cs typeface="+mn-cs"/>
        <a:sym typeface="Gill Sans Light" panose="020B0302020104020203" pitchFamily="34" charset="-79"/>
      </a:defRPr>
    </a:lvl2pPr>
    <a:lvl3pPr marL="914400" algn="l" rtl="0" eaLnBrk="0" fontAlgn="base" hangingPunct="0">
      <a:spcBef>
        <a:spcPct val="0"/>
      </a:spcBef>
      <a:spcAft>
        <a:spcPct val="0"/>
      </a:spcAft>
      <a:defRPr sz="4200" kern="1200">
        <a:solidFill>
          <a:srgbClr val="414141"/>
        </a:solidFill>
        <a:latin typeface="Gill Sans Light" panose="020B0302020104020203" pitchFamily="34" charset="-79"/>
        <a:ea typeface="ヒラギノ角ゴ ProN W3" charset="-128"/>
        <a:cs typeface="+mn-cs"/>
        <a:sym typeface="Gill Sans Light" panose="020B0302020104020203" pitchFamily="34" charset="-79"/>
      </a:defRPr>
    </a:lvl3pPr>
    <a:lvl4pPr marL="1371600" algn="l" rtl="0" eaLnBrk="0" fontAlgn="base" hangingPunct="0">
      <a:spcBef>
        <a:spcPct val="0"/>
      </a:spcBef>
      <a:spcAft>
        <a:spcPct val="0"/>
      </a:spcAft>
      <a:defRPr sz="4200" kern="1200">
        <a:solidFill>
          <a:srgbClr val="414141"/>
        </a:solidFill>
        <a:latin typeface="Gill Sans Light" panose="020B0302020104020203" pitchFamily="34" charset="-79"/>
        <a:ea typeface="ヒラギノ角ゴ ProN W3" charset="-128"/>
        <a:cs typeface="+mn-cs"/>
        <a:sym typeface="Gill Sans Light" panose="020B0302020104020203" pitchFamily="34" charset="-79"/>
      </a:defRPr>
    </a:lvl4pPr>
    <a:lvl5pPr marL="1828800" algn="l" rtl="0" eaLnBrk="0" fontAlgn="base" hangingPunct="0">
      <a:spcBef>
        <a:spcPct val="0"/>
      </a:spcBef>
      <a:spcAft>
        <a:spcPct val="0"/>
      </a:spcAft>
      <a:defRPr sz="4200" kern="1200">
        <a:solidFill>
          <a:srgbClr val="414141"/>
        </a:solidFill>
        <a:latin typeface="Gill Sans Light" panose="020B0302020104020203" pitchFamily="34" charset="-79"/>
        <a:ea typeface="ヒラギノ角ゴ ProN W3" charset="-128"/>
        <a:cs typeface="+mn-cs"/>
        <a:sym typeface="Gill Sans Light" panose="020B0302020104020203" pitchFamily="34" charset="-79"/>
      </a:defRPr>
    </a:lvl5pPr>
    <a:lvl6pPr marL="2286000" algn="l" defTabSz="914400" rtl="0" eaLnBrk="1" latinLnBrk="0" hangingPunct="1">
      <a:defRPr sz="4200" kern="1200">
        <a:solidFill>
          <a:srgbClr val="414141"/>
        </a:solidFill>
        <a:latin typeface="Gill Sans Light" panose="020B0302020104020203" pitchFamily="34" charset="-79"/>
        <a:ea typeface="ヒラギノ角ゴ ProN W3" charset="-128"/>
        <a:cs typeface="+mn-cs"/>
        <a:sym typeface="Gill Sans Light" panose="020B0302020104020203" pitchFamily="34" charset="-79"/>
      </a:defRPr>
    </a:lvl6pPr>
    <a:lvl7pPr marL="2743200" algn="l" defTabSz="914400" rtl="0" eaLnBrk="1" latinLnBrk="0" hangingPunct="1">
      <a:defRPr sz="4200" kern="1200">
        <a:solidFill>
          <a:srgbClr val="414141"/>
        </a:solidFill>
        <a:latin typeface="Gill Sans Light" panose="020B0302020104020203" pitchFamily="34" charset="-79"/>
        <a:ea typeface="ヒラギノ角ゴ ProN W3" charset="-128"/>
        <a:cs typeface="+mn-cs"/>
        <a:sym typeface="Gill Sans Light" panose="020B0302020104020203" pitchFamily="34" charset="-79"/>
      </a:defRPr>
    </a:lvl7pPr>
    <a:lvl8pPr marL="3200400" algn="l" defTabSz="914400" rtl="0" eaLnBrk="1" latinLnBrk="0" hangingPunct="1">
      <a:defRPr sz="4200" kern="1200">
        <a:solidFill>
          <a:srgbClr val="414141"/>
        </a:solidFill>
        <a:latin typeface="Gill Sans Light" panose="020B0302020104020203" pitchFamily="34" charset="-79"/>
        <a:ea typeface="ヒラギノ角ゴ ProN W3" charset="-128"/>
        <a:cs typeface="+mn-cs"/>
        <a:sym typeface="Gill Sans Light" panose="020B0302020104020203" pitchFamily="34" charset="-79"/>
      </a:defRPr>
    </a:lvl8pPr>
    <a:lvl9pPr marL="3657600" algn="l" defTabSz="914400" rtl="0" eaLnBrk="1" latinLnBrk="0" hangingPunct="1">
      <a:defRPr sz="4200" kern="1200">
        <a:solidFill>
          <a:srgbClr val="414141"/>
        </a:solidFill>
        <a:latin typeface="Gill Sans Light" panose="020B0302020104020203" pitchFamily="34" charset="-79"/>
        <a:ea typeface="ヒラギノ角ゴ ProN W3" charset="-128"/>
        <a:cs typeface="+mn-cs"/>
        <a:sym typeface="Gill Sans Light" panose="020B0302020104020203" pitchFamily="34" charset="-79"/>
      </a:defRPr>
    </a:lvl9pPr>
  </p:defaultTextStyle>
  <p:extLst>
    <p:ext uri="{EFAFB233-063F-42B5-8137-9DF3F51BA10A}">
      <p15:sldGuideLst xmlns:p15="http://schemas.microsoft.com/office/powerpoint/2012/main">
        <p15:guide id="1" orient="horz" pos="3072" userDrawn="1">
          <p15:clr>
            <a:srgbClr val="A4A3A4"/>
          </p15:clr>
        </p15:guide>
        <p15:guide id="2" pos="5462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668"/>
  </p:normalViewPr>
  <p:slideViewPr>
    <p:cSldViewPr>
      <p:cViewPr varScale="1">
        <p:scale>
          <a:sx n="83" d="100"/>
          <a:sy n="83" d="100"/>
        </p:scale>
        <p:origin x="912" y="216"/>
      </p:cViewPr>
      <p:guideLst>
        <p:guide orient="horz" pos="3072"/>
        <p:guide pos="5462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E5D51D36-E28C-1A4C-9265-44B0A40E105E}" type="doc">
      <dgm:prSet loTypeId="urn:microsoft.com/office/officeart/2005/8/layout/process1" loCatId="" qsTypeId="urn:microsoft.com/office/officeart/2005/8/quickstyle/simple1" qsCatId="simple" csTypeId="urn:microsoft.com/office/officeart/2005/8/colors/accent1_2" csCatId="accent1" phldr="1"/>
      <dgm:spPr/>
    </dgm:pt>
    <dgm:pt modelId="{E45D7A3E-09A7-CE47-9B8D-BF1388A5BE0B}">
      <dgm:prSet phldrT="[Text]" custT="1"/>
      <dgm:spPr>
        <a:solidFill>
          <a:schemeClr val="tx2">
            <a:lumMod val="65000"/>
            <a:lumOff val="35000"/>
          </a:schemeClr>
        </a:solidFill>
      </dgm:spPr>
      <dgm:t>
        <a:bodyPr anchor="t"/>
        <a:lstStyle/>
        <a:p>
          <a:r>
            <a:rPr lang="de-DE" sz="2000" dirty="0">
              <a:latin typeface="Calibri"/>
              <a:cs typeface="Calibri"/>
            </a:rPr>
            <a:t>[Phase 1]</a:t>
          </a:r>
        </a:p>
      </dgm:t>
    </dgm:pt>
    <dgm:pt modelId="{3328B39B-C84D-2846-8C70-7C28553BBE92}" type="parTrans" cxnId="{CC9C4761-4797-7840-A3E1-5FD9F4F93659}">
      <dgm:prSet/>
      <dgm:spPr/>
      <dgm:t>
        <a:bodyPr/>
        <a:lstStyle/>
        <a:p>
          <a:endParaRPr lang="de-DE"/>
        </a:p>
      </dgm:t>
    </dgm:pt>
    <dgm:pt modelId="{1688E4A4-DEC7-AA4C-90A5-AC84B10FDED9}" type="sibTrans" cxnId="{CC9C4761-4797-7840-A3E1-5FD9F4F93659}">
      <dgm:prSet/>
      <dgm:spPr/>
      <dgm:t>
        <a:bodyPr/>
        <a:lstStyle/>
        <a:p>
          <a:endParaRPr lang="de-DE"/>
        </a:p>
      </dgm:t>
    </dgm:pt>
    <dgm:pt modelId="{E2224366-7352-2C44-99FA-5F4D5E2D488B}">
      <dgm:prSet phldrT="[Text]" custT="1"/>
      <dgm:spPr>
        <a:solidFill>
          <a:schemeClr val="tx2">
            <a:lumMod val="65000"/>
            <a:lumOff val="35000"/>
          </a:schemeClr>
        </a:solidFill>
      </dgm:spPr>
      <dgm:t>
        <a:bodyPr anchor="t"/>
        <a:lstStyle/>
        <a:p>
          <a:r>
            <a:rPr lang="de-DE" sz="2000" dirty="0">
              <a:latin typeface="Calibri"/>
              <a:cs typeface="Calibri"/>
            </a:rPr>
            <a:t>[Phase 2]</a:t>
          </a:r>
        </a:p>
      </dgm:t>
    </dgm:pt>
    <dgm:pt modelId="{68209872-3350-8641-9426-B5D342C6A3E4}" type="parTrans" cxnId="{9FB7F7F2-BBE2-3B4C-9F4D-C14571801BD3}">
      <dgm:prSet/>
      <dgm:spPr/>
      <dgm:t>
        <a:bodyPr/>
        <a:lstStyle/>
        <a:p>
          <a:endParaRPr lang="de-DE"/>
        </a:p>
      </dgm:t>
    </dgm:pt>
    <dgm:pt modelId="{EA7936ED-C45B-1745-B636-BD9D54E2617A}" type="sibTrans" cxnId="{9FB7F7F2-BBE2-3B4C-9F4D-C14571801BD3}">
      <dgm:prSet/>
      <dgm:spPr/>
      <dgm:t>
        <a:bodyPr/>
        <a:lstStyle/>
        <a:p>
          <a:endParaRPr lang="de-DE"/>
        </a:p>
      </dgm:t>
    </dgm:pt>
    <dgm:pt modelId="{7B3CF0CB-3CF9-DE44-9FBB-D5DC83404AAA}">
      <dgm:prSet phldrT="[Text]" custT="1"/>
      <dgm:spPr>
        <a:solidFill>
          <a:schemeClr val="tx2">
            <a:lumMod val="65000"/>
            <a:lumOff val="35000"/>
          </a:schemeClr>
        </a:solidFill>
      </dgm:spPr>
      <dgm:t>
        <a:bodyPr anchor="t"/>
        <a:lstStyle/>
        <a:p>
          <a:r>
            <a:rPr lang="de-DE" sz="2000" dirty="0">
              <a:latin typeface="Calibri"/>
              <a:cs typeface="Calibri"/>
            </a:rPr>
            <a:t>[Phase 3]</a:t>
          </a:r>
        </a:p>
      </dgm:t>
    </dgm:pt>
    <dgm:pt modelId="{95B75152-EB08-354E-BA48-8DF7EFA142A4}" type="parTrans" cxnId="{F06D4397-7956-3B42-889E-BA612C1578EF}">
      <dgm:prSet/>
      <dgm:spPr/>
      <dgm:t>
        <a:bodyPr/>
        <a:lstStyle/>
        <a:p>
          <a:endParaRPr lang="de-DE"/>
        </a:p>
      </dgm:t>
    </dgm:pt>
    <dgm:pt modelId="{D4F4FA0B-B021-6E42-94ED-409629A42101}" type="sibTrans" cxnId="{F06D4397-7956-3B42-889E-BA612C1578EF}">
      <dgm:prSet/>
      <dgm:spPr/>
      <dgm:t>
        <a:bodyPr/>
        <a:lstStyle/>
        <a:p>
          <a:endParaRPr lang="de-DE"/>
        </a:p>
      </dgm:t>
    </dgm:pt>
    <dgm:pt modelId="{7A54A659-A78B-CE44-BC22-CC1FFA70ADA5}">
      <dgm:prSet phldrT="[Text]" custT="1"/>
      <dgm:spPr>
        <a:solidFill>
          <a:schemeClr val="tx2">
            <a:lumMod val="65000"/>
            <a:lumOff val="35000"/>
          </a:schemeClr>
        </a:solidFill>
      </dgm:spPr>
      <dgm:t>
        <a:bodyPr anchor="t"/>
        <a:lstStyle/>
        <a:p>
          <a:r>
            <a:rPr lang="de-DE" sz="1400" dirty="0">
              <a:latin typeface="Calibri"/>
              <a:cs typeface="Calibri"/>
            </a:rPr>
            <a:t>[Status]</a:t>
          </a:r>
        </a:p>
      </dgm:t>
    </dgm:pt>
    <dgm:pt modelId="{16DB2AC1-18A4-D34E-B48B-B62456125A8D}" type="parTrans" cxnId="{ECA8D365-AD40-C94B-BF68-63B990B6E419}">
      <dgm:prSet/>
      <dgm:spPr/>
      <dgm:t>
        <a:bodyPr/>
        <a:lstStyle/>
        <a:p>
          <a:endParaRPr lang="de-DE"/>
        </a:p>
      </dgm:t>
    </dgm:pt>
    <dgm:pt modelId="{D587F068-DD09-CB48-B767-C21D33E1FC57}" type="sibTrans" cxnId="{ECA8D365-AD40-C94B-BF68-63B990B6E419}">
      <dgm:prSet/>
      <dgm:spPr/>
      <dgm:t>
        <a:bodyPr/>
        <a:lstStyle/>
        <a:p>
          <a:endParaRPr lang="de-DE"/>
        </a:p>
      </dgm:t>
    </dgm:pt>
    <dgm:pt modelId="{5591AA19-3173-BE4A-B9C2-B76D0E796B48}">
      <dgm:prSet phldrT="[Text]" custT="1"/>
      <dgm:spPr>
        <a:solidFill>
          <a:schemeClr val="tx2">
            <a:lumMod val="65000"/>
            <a:lumOff val="35000"/>
          </a:schemeClr>
        </a:solidFill>
      </dgm:spPr>
      <dgm:t>
        <a:bodyPr anchor="t"/>
        <a:lstStyle/>
        <a:p>
          <a:r>
            <a:rPr lang="de-DE" sz="1400" dirty="0">
              <a:latin typeface="Calibri"/>
              <a:cs typeface="Calibri"/>
            </a:rPr>
            <a:t>[Erläuterung]</a:t>
          </a:r>
        </a:p>
      </dgm:t>
    </dgm:pt>
    <dgm:pt modelId="{3B5729BA-A024-1246-963B-18D6D8603126}" type="parTrans" cxnId="{CABF1AFA-93DE-A743-80F6-47F2947B82DB}">
      <dgm:prSet/>
      <dgm:spPr/>
      <dgm:t>
        <a:bodyPr/>
        <a:lstStyle/>
        <a:p>
          <a:endParaRPr lang="de-DE"/>
        </a:p>
      </dgm:t>
    </dgm:pt>
    <dgm:pt modelId="{801C71BB-261D-1442-90DD-E8D6265DB918}" type="sibTrans" cxnId="{CABF1AFA-93DE-A743-80F6-47F2947B82DB}">
      <dgm:prSet/>
      <dgm:spPr/>
      <dgm:t>
        <a:bodyPr/>
        <a:lstStyle/>
        <a:p>
          <a:endParaRPr lang="de-DE"/>
        </a:p>
      </dgm:t>
    </dgm:pt>
    <dgm:pt modelId="{E99F464F-D472-5245-BA1E-ECE2EDACA4D9}">
      <dgm:prSet phldrT="[Text]" custT="1"/>
      <dgm:spPr>
        <a:solidFill>
          <a:schemeClr val="tx2">
            <a:lumMod val="65000"/>
            <a:lumOff val="35000"/>
          </a:schemeClr>
        </a:solidFill>
      </dgm:spPr>
      <dgm:t>
        <a:bodyPr anchor="t"/>
        <a:lstStyle/>
        <a:p>
          <a:r>
            <a:rPr lang="de-DE" sz="1400" dirty="0">
              <a:latin typeface="Calibri"/>
              <a:cs typeface="Calibri"/>
            </a:rPr>
            <a:t>[Status]</a:t>
          </a:r>
        </a:p>
      </dgm:t>
    </dgm:pt>
    <dgm:pt modelId="{D9459CE6-7996-0241-86AE-CB083DE11261}" type="parTrans" cxnId="{4F043E59-6B7F-264B-948D-D161099B5561}">
      <dgm:prSet/>
      <dgm:spPr/>
      <dgm:t>
        <a:bodyPr/>
        <a:lstStyle/>
        <a:p>
          <a:endParaRPr lang="de-DE"/>
        </a:p>
      </dgm:t>
    </dgm:pt>
    <dgm:pt modelId="{9DD1C0EE-5BAB-7645-9991-E1E9C908EA22}" type="sibTrans" cxnId="{4F043E59-6B7F-264B-948D-D161099B5561}">
      <dgm:prSet/>
      <dgm:spPr/>
      <dgm:t>
        <a:bodyPr/>
        <a:lstStyle/>
        <a:p>
          <a:endParaRPr lang="de-DE"/>
        </a:p>
      </dgm:t>
    </dgm:pt>
    <dgm:pt modelId="{A59A52C0-CE9F-0846-9E82-1537ED2657EC}">
      <dgm:prSet phldrT="[Text]" custT="1"/>
      <dgm:spPr>
        <a:solidFill>
          <a:schemeClr val="tx2">
            <a:lumMod val="65000"/>
            <a:lumOff val="35000"/>
          </a:schemeClr>
        </a:solidFill>
      </dgm:spPr>
      <dgm:t>
        <a:bodyPr anchor="t"/>
        <a:lstStyle/>
        <a:p>
          <a:r>
            <a:rPr lang="de-DE" sz="1400" dirty="0">
              <a:latin typeface="Calibri"/>
              <a:cs typeface="Calibri"/>
            </a:rPr>
            <a:t>[Erläuterung]</a:t>
          </a:r>
        </a:p>
      </dgm:t>
    </dgm:pt>
    <dgm:pt modelId="{71C7F420-9353-D94C-9194-3C847583C467}" type="parTrans" cxnId="{17CA84A9-CD54-F142-B99B-7D3B50E4F8A7}">
      <dgm:prSet/>
      <dgm:spPr/>
      <dgm:t>
        <a:bodyPr/>
        <a:lstStyle/>
        <a:p>
          <a:endParaRPr lang="de-DE"/>
        </a:p>
      </dgm:t>
    </dgm:pt>
    <dgm:pt modelId="{DDF81A09-FAC1-FA47-B552-D802EE3FE43E}" type="sibTrans" cxnId="{17CA84A9-CD54-F142-B99B-7D3B50E4F8A7}">
      <dgm:prSet/>
      <dgm:spPr/>
      <dgm:t>
        <a:bodyPr/>
        <a:lstStyle/>
        <a:p>
          <a:endParaRPr lang="de-DE"/>
        </a:p>
      </dgm:t>
    </dgm:pt>
    <dgm:pt modelId="{9EEC9CD2-831F-CF48-8442-CDC45D62BC00}">
      <dgm:prSet phldrT="[Text]" custT="1"/>
      <dgm:spPr>
        <a:solidFill>
          <a:schemeClr val="tx2">
            <a:lumMod val="65000"/>
            <a:lumOff val="35000"/>
          </a:schemeClr>
        </a:solidFill>
      </dgm:spPr>
      <dgm:t>
        <a:bodyPr anchor="t"/>
        <a:lstStyle/>
        <a:p>
          <a:r>
            <a:rPr lang="de-DE" sz="1400" dirty="0">
              <a:latin typeface="Calibri"/>
              <a:cs typeface="Calibri"/>
            </a:rPr>
            <a:t>[Status]</a:t>
          </a:r>
        </a:p>
      </dgm:t>
    </dgm:pt>
    <dgm:pt modelId="{184E911A-3A9E-F046-9719-7134D487D6FD}" type="parTrans" cxnId="{1CEE0676-9F8D-394B-A5B6-70844963DB3D}">
      <dgm:prSet/>
      <dgm:spPr/>
      <dgm:t>
        <a:bodyPr/>
        <a:lstStyle/>
        <a:p>
          <a:endParaRPr lang="de-DE"/>
        </a:p>
      </dgm:t>
    </dgm:pt>
    <dgm:pt modelId="{D10E9488-E945-EF41-9F7E-3AD803FE3496}" type="sibTrans" cxnId="{1CEE0676-9F8D-394B-A5B6-70844963DB3D}">
      <dgm:prSet/>
      <dgm:spPr/>
      <dgm:t>
        <a:bodyPr/>
        <a:lstStyle/>
        <a:p>
          <a:endParaRPr lang="de-DE"/>
        </a:p>
      </dgm:t>
    </dgm:pt>
    <dgm:pt modelId="{0B65F334-DEFF-F24C-9C95-8B592CFB6AE5}">
      <dgm:prSet phldrT="[Text]" custT="1"/>
      <dgm:spPr>
        <a:solidFill>
          <a:schemeClr val="tx2">
            <a:lumMod val="65000"/>
            <a:lumOff val="35000"/>
          </a:schemeClr>
        </a:solidFill>
      </dgm:spPr>
      <dgm:t>
        <a:bodyPr anchor="t"/>
        <a:lstStyle/>
        <a:p>
          <a:r>
            <a:rPr lang="de-DE" sz="1400" dirty="0">
              <a:latin typeface="Calibri"/>
              <a:cs typeface="Calibri"/>
            </a:rPr>
            <a:t>[Erläuterung]</a:t>
          </a:r>
        </a:p>
      </dgm:t>
    </dgm:pt>
    <dgm:pt modelId="{AFEE0C9A-F26E-7944-B134-4DF50762202D}" type="parTrans" cxnId="{F6C37CB2-7CCF-2949-904A-5C8F94B0FC50}">
      <dgm:prSet/>
      <dgm:spPr/>
      <dgm:t>
        <a:bodyPr/>
        <a:lstStyle/>
        <a:p>
          <a:endParaRPr lang="de-DE"/>
        </a:p>
      </dgm:t>
    </dgm:pt>
    <dgm:pt modelId="{C47DE3B7-0710-D34A-9BB0-6FA0F2562ADB}" type="sibTrans" cxnId="{F6C37CB2-7CCF-2949-904A-5C8F94B0FC50}">
      <dgm:prSet/>
      <dgm:spPr/>
      <dgm:t>
        <a:bodyPr/>
        <a:lstStyle/>
        <a:p>
          <a:endParaRPr lang="de-DE"/>
        </a:p>
      </dgm:t>
    </dgm:pt>
    <dgm:pt modelId="{56EAA991-2A34-6845-B040-93E798351073}" type="pres">
      <dgm:prSet presAssocID="{E5D51D36-E28C-1A4C-9265-44B0A40E105E}" presName="Name0" presStyleCnt="0">
        <dgm:presLayoutVars>
          <dgm:dir/>
          <dgm:resizeHandles val="exact"/>
        </dgm:presLayoutVars>
      </dgm:prSet>
      <dgm:spPr/>
    </dgm:pt>
    <dgm:pt modelId="{2FF44A2D-ACE0-8046-BE75-C30EEB3989D0}" type="pres">
      <dgm:prSet presAssocID="{E45D7A3E-09A7-CE47-9B8D-BF1388A5BE0B}" presName="node" presStyleLbl="node1" presStyleIdx="0" presStyleCnt="3" custScaleY="73772">
        <dgm:presLayoutVars>
          <dgm:bulletEnabled val="1"/>
        </dgm:presLayoutVars>
      </dgm:prSet>
      <dgm:spPr/>
    </dgm:pt>
    <dgm:pt modelId="{D2A56190-36AE-664E-890E-AE4F4A8C6A76}" type="pres">
      <dgm:prSet presAssocID="{1688E4A4-DEC7-AA4C-90A5-AC84B10FDED9}" presName="sibTrans" presStyleLbl="sibTrans2D1" presStyleIdx="0" presStyleCnt="2" custScaleX="156599"/>
      <dgm:spPr/>
    </dgm:pt>
    <dgm:pt modelId="{F2160FE0-7A49-D24C-BCD0-A3D284CC9903}" type="pres">
      <dgm:prSet presAssocID="{1688E4A4-DEC7-AA4C-90A5-AC84B10FDED9}" presName="connectorText" presStyleLbl="sibTrans2D1" presStyleIdx="0" presStyleCnt="2"/>
      <dgm:spPr/>
    </dgm:pt>
    <dgm:pt modelId="{1DE33C45-C905-F245-A11E-5BE18FFFA19C}" type="pres">
      <dgm:prSet presAssocID="{E2224366-7352-2C44-99FA-5F4D5E2D488B}" presName="node" presStyleLbl="node1" presStyleIdx="1" presStyleCnt="3" custScaleY="73772">
        <dgm:presLayoutVars>
          <dgm:bulletEnabled val="1"/>
        </dgm:presLayoutVars>
      </dgm:prSet>
      <dgm:spPr/>
    </dgm:pt>
    <dgm:pt modelId="{64547319-E662-4545-8DE8-3C589F26829A}" type="pres">
      <dgm:prSet presAssocID="{EA7936ED-C45B-1745-B636-BD9D54E2617A}" presName="sibTrans" presStyleLbl="sibTrans2D1" presStyleIdx="1" presStyleCnt="2" custScaleX="164965"/>
      <dgm:spPr/>
    </dgm:pt>
    <dgm:pt modelId="{801357A3-6EC0-F141-806C-3E683723D113}" type="pres">
      <dgm:prSet presAssocID="{EA7936ED-C45B-1745-B636-BD9D54E2617A}" presName="connectorText" presStyleLbl="sibTrans2D1" presStyleIdx="1" presStyleCnt="2"/>
      <dgm:spPr/>
    </dgm:pt>
    <dgm:pt modelId="{635B50BF-86B2-C84A-A25F-2EE9CA2D7E8A}" type="pres">
      <dgm:prSet presAssocID="{7B3CF0CB-3CF9-DE44-9FBB-D5DC83404AAA}" presName="node" presStyleLbl="node1" presStyleIdx="2" presStyleCnt="3" custScaleY="73772">
        <dgm:presLayoutVars>
          <dgm:bulletEnabled val="1"/>
        </dgm:presLayoutVars>
      </dgm:prSet>
      <dgm:spPr/>
    </dgm:pt>
  </dgm:ptLst>
  <dgm:cxnLst>
    <dgm:cxn modelId="{E68B590A-F08B-6844-B499-5711775A345A}" type="presOf" srcId="{9EEC9CD2-831F-CF48-8442-CDC45D62BC00}" destId="{635B50BF-86B2-C84A-A25F-2EE9CA2D7E8A}" srcOrd="0" destOrd="1" presId="urn:microsoft.com/office/officeart/2005/8/layout/process1"/>
    <dgm:cxn modelId="{FD3BF125-E88F-6D47-951D-91C0E8ABFB30}" type="presOf" srcId="{5591AA19-3173-BE4A-B9C2-B76D0E796B48}" destId="{2FF44A2D-ACE0-8046-BE75-C30EEB3989D0}" srcOrd="0" destOrd="2" presId="urn:microsoft.com/office/officeart/2005/8/layout/process1"/>
    <dgm:cxn modelId="{D7CCFE30-6999-254C-B085-7002717C469E}" type="presOf" srcId="{EA7936ED-C45B-1745-B636-BD9D54E2617A}" destId="{801357A3-6EC0-F141-806C-3E683723D113}" srcOrd="1" destOrd="0" presId="urn:microsoft.com/office/officeart/2005/8/layout/process1"/>
    <dgm:cxn modelId="{F7B71134-6A93-2B45-A3AF-405CA5C0B557}" type="presOf" srcId="{E5D51D36-E28C-1A4C-9265-44B0A40E105E}" destId="{56EAA991-2A34-6845-B040-93E798351073}" srcOrd="0" destOrd="0" presId="urn:microsoft.com/office/officeart/2005/8/layout/process1"/>
    <dgm:cxn modelId="{C1C4D43E-2F35-684B-96E3-4E443044F253}" type="presOf" srcId="{1688E4A4-DEC7-AA4C-90A5-AC84B10FDED9}" destId="{D2A56190-36AE-664E-890E-AE4F4A8C6A76}" srcOrd="0" destOrd="0" presId="urn:microsoft.com/office/officeart/2005/8/layout/process1"/>
    <dgm:cxn modelId="{4C0CFB41-3506-DE42-A4F1-E0D43E3086D3}" type="presOf" srcId="{1688E4A4-DEC7-AA4C-90A5-AC84B10FDED9}" destId="{F2160FE0-7A49-D24C-BCD0-A3D284CC9903}" srcOrd="1" destOrd="0" presId="urn:microsoft.com/office/officeart/2005/8/layout/process1"/>
    <dgm:cxn modelId="{4F043E59-6B7F-264B-948D-D161099B5561}" srcId="{E2224366-7352-2C44-99FA-5F4D5E2D488B}" destId="{E99F464F-D472-5245-BA1E-ECE2EDACA4D9}" srcOrd="0" destOrd="0" parTransId="{D9459CE6-7996-0241-86AE-CB083DE11261}" sibTransId="{9DD1C0EE-5BAB-7645-9991-E1E9C908EA22}"/>
    <dgm:cxn modelId="{C3BF565A-B395-314F-A55A-DA12A0BFE921}" type="presOf" srcId="{EA7936ED-C45B-1745-B636-BD9D54E2617A}" destId="{64547319-E662-4545-8DE8-3C589F26829A}" srcOrd="0" destOrd="0" presId="urn:microsoft.com/office/officeart/2005/8/layout/process1"/>
    <dgm:cxn modelId="{45A64E5F-1EF8-D141-877B-D2E406A41C13}" type="presOf" srcId="{7B3CF0CB-3CF9-DE44-9FBB-D5DC83404AAA}" destId="{635B50BF-86B2-C84A-A25F-2EE9CA2D7E8A}" srcOrd="0" destOrd="0" presId="urn:microsoft.com/office/officeart/2005/8/layout/process1"/>
    <dgm:cxn modelId="{CC9C4761-4797-7840-A3E1-5FD9F4F93659}" srcId="{E5D51D36-E28C-1A4C-9265-44B0A40E105E}" destId="{E45D7A3E-09A7-CE47-9B8D-BF1388A5BE0B}" srcOrd="0" destOrd="0" parTransId="{3328B39B-C84D-2846-8C70-7C28553BBE92}" sibTransId="{1688E4A4-DEC7-AA4C-90A5-AC84B10FDED9}"/>
    <dgm:cxn modelId="{ECA8D365-AD40-C94B-BF68-63B990B6E419}" srcId="{E45D7A3E-09A7-CE47-9B8D-BF1388A5BE0B}" destId="{7A54A659-A78B-CE44-BC22-CC1FFA70ADA5}" srcOrd="0" destOrd="0" parTransId="{16DB2AC1-18A4-D34E-B48B-B62456125A8D}" sibTransId="{D587F068-DD09-CB48-B767-C21D33E1FC57}"/>
    <dgm:cxn modelId="{3857AD75-055A-E943-AA24-5803BFFEB8C4}" type="presOf" srcId="{0B65F334-DEFF-F24C-9C95-8B592CFB6AE5}" destId="{635B50BF-86B2-C84A-A25F-2EE9CA2D7E8A}" srcOrd="0" destOrd="2" presId="urn:microsoft.com/office/officeart/2005/8/layout/process1"/>
    <dgm:cxn modelId="{1CEE0676-9F8D-394B-A5B6-70844963DB3D}" srcId="{7B3CF0CB-3CF9-DE44-9FBB-D5DC83404AAA}" destId="{9EEC9CD2-831F-CF48-8442-CDC45D62BC00}" srcOrd="0" destOrd="0" parTransId="{184E911A-3A9E-F046-9719-7134D487D6FD}" sibTransId="{D10E9488-E945-EF41-9F7E-3AD803FE3496}"/>
    <dgm:cxn modelId="{F06D4397-7956-3B42-889E-BA612C1578EF}" srcId="{E5D51D36-E28C-1A4C-9265-44B0A40E105E}" destId="{7B3CF0CB-3CF9-DE44-9FBB-D5DC83404AAA}" srcOrd="2" destOrd="0" parTransId="{95B75152-EB08-354E-BA48-8DF7EFA142A4}" sibTransId="{D4F4FA0B-B021-6E42-94ED-409629A42101}"/>
    <dgm:cxn modelId="{AC04D09D-C9DB-6849-B232-B50EF1E1FBA4}" type="presOf" srcId="{E45D7A3E-09A7-CE47-9B8D-BF1388A5BE0B}" destId="{2FF44A2D-ACE0-8046-BE75-C30EEB3989D0}" srcOrd="0" destOrd="0" presId="urn:microsoft.com/office/officeart/2005/8/layout/process1"/>
    <dgm:cxn modelId="{7AB04F9F-FE91-0649-8E10-960809960EEC}" type="presOf" srcId="{E2224366-7352-2C44-99FA-5F4D5E2D488B}" destId="{1DE33C45-C905-F245-A11E-5BE18FFFA19C}" srcOrd="0" destOrd="0" presId="urn:microsoft.com/office/officeart/2005/8/layout/process1"/>
    <dgm:cxn modelId="{17CA84A9-CD54-F142-B99B-7D3B50E4F8A7}" srcId="{E2224366-7352-2C44-99FA-5F4D5E2D488B}" destId="{A59A52C0-CE9F-0846-9E82-1537ED2657EC}" srcOrd="1" destOrd="0" parTransId="{71C7F420-9353-D94C-9194-3C847583C467}" sibTransId="{DDF81A09-FAC1-FA47-B552-D802EE3FE43E}"/>
    <dgm:cxn modelId="{F6C37CB2-7CCF-2949-904A-5C8F94B0FC50}" srcId="{7B3CF0CB-3CF9-DE44-9FBB-D5DC83404AAA}" destId="{0B65F334-DEFF-F24C-9C95-8B592CFB6AE5}" srcOrd="1" destOrd="0" parTransId="{AFEE0C9A-F26E-7944-B134-4DF50762202D}" sibTransId="{C47DE3B7-0710-D34A-9BB0-6FA0F2562ADB}"/>
    <dgm:cxn modelId="{09D2A6CA-3C87-2A45-99C1-D5787A7D7839}" type="presOf" srcId="{E99F464F-D472-5245-BA1E-ECE2EDACA4D9}" destId="{1DE33C45-C905-F245-A11E-5BE18FFFA19C}" srcOrd="0" destOrd="1" presId="urn:microsoft.com/office/officeart/2005/8/layout/process1"/>
    <dgm:cxn modelId="{09E2A4CD-FCA3-2548-A217-5507618D6B7B}" type="presOf" srcId="{A59A52C0-CE9F-0846-9E82-1537ED2657EC}" destId="{1DE33C45-C905-F245-A11E-5BE18FFFA19C}" srcOrd="0" destOrd="2" presId="urn:microsoft.com/office/officeart/2005/8/layout/process1"/>
    <dgm:cxn modelId="{574BD6D6-A6BD-274D-B099-1419F3559CD5}" type="presOf" srcId="{7A54A659-A78B-CE44-BC22-CC1FFA70ADA5}" destId="{2FF44A2D-ACE0-8046-BE75-C30EEB3989D0}" srcOrd="0" destOrd="1" presId="urn:microsoft.com/office/officeart/2005/8/layout/process1"/>
    <dgm:cxn modelId="{9FB7F7F2-BBE2-3B4C-9F4D-C14571801BD3}" srcId="{E5D51D36-E28C-1A4C-9265-44B0A40E105E}" destId="{E2224366-7352-2C44-99FA-5F4D5E2D488B}" srcOrd="1" destOrd="0" parTransId="{68209872-3350-8641-9426-B5D342C6A3E4}" sibTransId="{EA7936ED-C45B-1745-B636-BD9D54E2617A}"/>
    <dgm:cxn modelId="{CABF1AFA-93DE-A743-80F6-47F2947B82DB}" srcId="{E45D7A3E-09A7-CE47-9B8D-BF1388A5BE0B}" destId="{5591AA19-3173-BE4A-B9C2-B76D0E796B48}" srcOrd="1" destOrd="0" parTransId="{3B5729BA-A024-1246-963B-18D6D8603126}" sibTransId="{801C71BB-261D-1442-90DD-E8D6265DB918}"/>
    <dgm:cxn modelId="{E7CFE20D-2E72-0649-9704-1938C482BDE8}" type="presParOf" srcId="{56EAA991-2A34-6845-B040-93E798351073}" destId="{2FF44A2D-ACE0-8046-BE75-C30EEB3989D0}" srcOrd="0" destOrd="0" presId="urn:microsoft.com/office/officeart/2005/8/layout/process1"/>
    <dgm:cxn modelId="{30094C64-E2D9-5042-980C-410B5212B2DD}" type="presParOf" srcId="{56EAA991-2A34-6845-B040-93E798351073}" destId="{D2A56190-36AE-664E-890E-AE4F4A8C6A76}" srcOrd="1" destOrd="0" presId="urn:microsoft.com/office/officeart/2005/8/layout/process1"/>
    <dgm:cxn modelId="{812E7D0E-56CE-A34F-B0E2-586E096D1A46}" type="presParOf" srcId="{D2A56190-36AE-664E-890E-AE4F4A8C6A76}" destId="{F2160FE0-7A49-D24C-BCD0-A3D284CC9903}" srcOrd="0" destOrd="0" presId="urn:microsoft.com/office/officeart/2005/8/layout/process1"/>
    <dgm:cxn modelId="{F8A7A086-7465-3A46-A78E-0B81604CA68E}" type="presParOf" srcId="{56EAA991-2A34-6845-B040-93E798351073}" destId="{1DE33C45-C905-F245-A11E-5BE18FFFA19C}" srcOrd="2" destOrd="0" presId="urn:microsoft.com/office/officeart/2005/8/layout/process1"/>
    <dgm:cxn modelId="{16C2A035-E7F8-914D-945A-9EB483DD02F1}" type="presParOf" srcId="{56EAA991-2A34-6845-B040-93E798351073}" destId="{64547319-E662-4545-8DE8-3C589F26829A}" srcOrd="3" destOrd="0" presId="urn:microsoft.com/office/officeart/2005/8/layout/process1"/>
    <dgm:cxn modelId="{05DD0124-1BA3-8140-9074-318EDD299ABA}" type="presParOf" srcId="{64547319-E662-4545-8DE8-3C589F26829A}" destId="{801357A3-6EC0-F141-806C-3E683723D113}" srcOrd="0" destOrd="0" presId="urn:microsoft.com/office/officeart/2005/8/layout/process1"/>
    <dgm:cxn modelId="{99DC3CD4-E9F7-6B41-A95A-A8246F7BA8CA}" type="presParOf" srcId="{56EAA991-2A34-6845-B040-93E798351073}" destId="{635B50BF-86B2-C84A-A25F-2EE9CA2D7E8A}" srcOrd="4" destOrd="0" presId="urn:microsoft.com/office/officeart/2005/8/layout/process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2FF44A2D-ACE0-8046-BE75-C30EEB3989D0}">
      <dsp:nvSpPr>
        <dsp:cNvPr id="0" name=""/>
        <dsp:cNvSpPr/>
      </dsp:nvSpPr>
      <dsp:spPr>
        <a:xfrm>
          <a:off x="7620" y="552437"/>
          <a:ext cx="2277533" cy="1055364"/>
        </a:xfrm>
        <a:prstGeom prst="roundRect">
          <a:avLst>
            <a:gd name="adj" fmla="val 10000"/>
          </a:avLst>
        </a:prstGeom>
        <a:solidFill>
          <a:schemeClr val="tx2">
            <a:lumMod val="65000"/>
            <a:lumOff val="3500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0" tIns="76200" rIns="76200" bIns="76200" numCol="1" spcCol="1270" anchor="t" anchorCtr="0">
          <a:noAutofit/>
        </a:bodyPr>
        <a:lstStyle/>
        <a:p>
          <a:pPr marL="0" lvl="0" indent="0" algn="l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DE" sz="2000" kern="1200" dirty="0">
              <a:latin typeface="Calibri"/>
              <a:cs typeface="Calibri"/>
            </a:rPr>
            <a:t>[Phase 1]</a:t>
          </a:r>
        </a:p>
        <a:p>
          <a:pPr marL="114300" lvl="1" indent="-114300" algn="l" defTabSz="6223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de-DE" sz="1400" kern="1200" dirty="0">
              <a:latin typeface="Calibri"/>
              <a:cs typeface="Calibri"/>
            </a:rPr>
            <a:t>[Status]</a:t>
          </a:r>
        </a:p>
        <a:p>
          <a:pPr marL="114300" lvl="1" indent="-114300" algn="l" defTabSz="6223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de-DE" sz="1400" kern="1200" dirty="0">
              <a:latin typeface="Calibri"/>
              <a:cs typeface="Calibri"/>
            </a:rPr>
            <a:t>[Erläuterung]</a:t>
          </a:r>
        </a:p>
      </dsp:txBody>
      <dsp:txXfrm>
        <a:off x="38531" y="583348"/>
        <a:ext cx="2215711" cy="993542"/>
      </dsp:txXfrm>
    </dsp:sp>
    <dsp:sp modelId="{D2A56190-36AE-664E-890E-AE4F4A8C6A76}">
      <dsp:nvSpPr>
        <dsp:cNvPr id="0" name=""/>
        <dsp:cNvSpPr/>
      </dsp:nvSpPr>
      <dsp:spPr>
        <a:xfrm>
          <a:off x="2376266" y="797705"/>
          <a:ext cx="756118" cy="564828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11557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de-DE" sz="2600" kern="1200"/>
        </a:p>
      </dsp:txBody>
      <dsp:txXfrm>
        <a:off x="2376266" y="910671"/>
        <a:ext cx="586670" cy="338896"/>
      </dsp:txXfrm>
    </dsp:sp>
    <dsp:sp modelId="{1DE33C45-C905-F245-A11E-5BE18FFFA19C}">
      <dsp:nvSpPr>
        <dsp:cNvPr id="0" name=""/>
        <dsp:cNvSpPr/>
      </dsp:nvSpPr>
      <dsp:spPr>
        <a:xfrm>
          <a:off x="3196166" y="552437"/>
          <a:ext cx="2277533" cy="1055364"/>
        </a:xfrm>
        <a:prstGeom prst="roundRect">
          <a:avLst>
            <a:gd name="adj" fmla="val 10000"/>
          </a:avLst>
        </a:prstGeom>
        <a:solidFill>
          <a:schemeClr val="tx2">
            <a:lumMod val="65000"/>
            <a:lumOff val="3500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0" tIns="76200" rIns="76200" bIns="76200" numCol="1" spcCol="1270" anchor="t" anchorCtr="0">
          <a:noAutofit/>
        </a:bodyPr>
        <a:lstStyle/>
        <a:p>
          <a:pPr marL="0" lvl="0" indent="0" algn="l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DE" sz="2000" kern="1200" dirty="0">
              <a:latin typeface="Calibri"/>
              <a:cs typeface="Calibri"/>
            </a:rPr>
            <a:t>[Phase 2]</a:t>
          </a:r>
        </a:p>
        <a:p>
          <a:pPr marL="114300" lvl="1" indent="-114300" algn="l" defTabSz="6223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de-DE" sz="1400" kern="1200" dirty="0">
              <a:latin typeface="Calibri"/>
              <a:cs typeface="Calibri"/>
            </a:rPr>
            <a:t>[Status]</a:t>
          </a:r>
        </a:p>
        <a:p>
          <a:pPr marL="114300" lvl="1" indent="-114300" algn="l" defTabSz="6223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de-DE" sz="1400" kern="1200" dirty="0">
              <a:latin typeface="Calibri"/>
              <a:cs typeface="Calibri"/>
            </a:rPr>
            <a:t>[Erläuterung]</a:t>
          </a:r>
        </a:p>
      </dsp:txBody>
      <dsp:txXfrm>
        <a:off x="3227077" y="583348"/>
        <a:ext cx="2215711" cy="993542"/>
      </dsp:txXfrm>
    </dsp:sp>
    <dsp:sp modelId="{64547319-E662-4545-8DE8-3C589F26829A}">
      <dsp:nvSpPr>
        <dsp:cNvPr id="0" name=""/>
        <dsp:cNvSpPr/>
      </dsp:nvSpPr>
      <dsp:spPr>
        <a:xfrm>
          <a:off x="5544615" y="797705"/>
          <a:ext cx="796512" cy="564828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11557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de-DE" sz="2600" kern="1200"/>
        </a:p>
      </dsp:txBody>
      <dsp:txXfrm>
        <a:off x="5544615" y="910671"/>
        <a:ext cx="627064" cy="338896"/>
      </dsp:txXfrm>
    </dsp:sp>
    <dsp:sp modelId="{635B50BF-86B2-C84A-A25F-2EE9CA2D7E8A}">
      <dsp:nvSpPr>
        <dsp:cNvPr id="0" name=""/>
        <dsp:cNvSpPr/>
      </dsp:nvSpPr>
      <dsp:spPr>
        <a:xfrm>
          <a:off x="6384713" y="552437"/>
          <a:ext cx="2277533" cy="1055364"/>
        </a:xfrm>
        <a:prstGeom prst="roundRect">
          <a:avLst>
            <a:gd name="adj" fmla="val 10000"/>
          </a:avLst>
        </a:prstGeom>
        <a:solidFill>
          <a:schemeClr val="tx2">
            <a:lumMod val="65000"/>
            <a:lumOff val="3500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0" tIns="76200" rIns="76200" bIns="76200" numCol="1" spcCol="1270" anchor="t" anchorCtr="0">
          <a:noAutofit/>
        </a:bodyPr>
        <a:lstStyle/>
        <a:p>
          <a:pPr marL="0" lvl="0" indent="0" algn="l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DE" sz="2000" kern="1200" dirty="0">
              <a:latin typeface="Calibri"/>
              <a:cs typeface="Calibri"/>
            </a:rPr>
            <a:t>[Phase 3]</a:t>
          </a:r>
        </a:p>
        <a:p>
          <a:pPr marL="114300" lvl="1" indent="-114300" algn="l" defTabSz="6223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de-DE" sz="1400" kern="1200" dirty="0">
              <a:latin typeface="Calibri"/>
              <a:cs typeface="Calibri"/>
            </a:rPr>
            <a:t>[Status]</a:t>
          </a:r>
        </a:p>
        <a:p>
          <a:pPr marL="114300" lvl="1" indent="-114300" algn="l" defTabSz="6223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de-DE" sz="1400" kern="1200" dirty="0">
              <a:latin typeface="Calibri"/>
              <a:cs typeface="Calibri"/>
            </a:rPr>
            <a:t>[Erläuterung]</a:t>
          </a:r>
        </a:p>
      </dsp:txBody>
      <dsp:txXfrm>
        <a:off x="6415624" y="583348"/>
        <a:ext cx="2215711" cy="993542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process1">
  <dgm:title val=""/>
  <dgm:desc val=""/>
  <dgm:catLst>
    <dgm:cat type="process" pri="1000"/>
    <dgm:cat type="convert" pri="15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h" for="ch" ptType="node" op="equ"/>
      <dgm:constr type="primFontSz" for="ch" ptType="node" op="equ" val="65"/>
      <dgm:constr type="w" for="ch" ptType="sibTrans" refType="w" refFor="ch" refPtType="node" op="equ" fact="0.4"/>
      <dgm:constr type="h" for="ch" ptType="sibTrans" op="equ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alg type="tx"/>
        <dgm:shape xmlns:r="http://schemas.openxmlformats.org/officeDocument/2006/relationships" type="roundRect" r:blip="">
          <dgm:adjLst>
            <dgm:adj idx="1" val="0.1"/>
          </dgm:adjLst>
        </dgm:shape>
        <dgm:presOf axis="desOrSelf" ptType="node"/>
        <dgm:constrLst>
          <dgm:constr type="h" refType="w" fact="0.6"/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primFontSz" val="18" fact="NaN" max="NaN"/>
          <dgm:rule type="h" val="NaN" fact="1.5" max="NaN"/>
          <dgm:rule type="primFontSz" val="5" fact="NaN" max="NaN"/>
          <dgm:rule type="h" val="INF" fact="NaN" max="NaN"/>
        </dgm:ruleLst>
      </dgm:layoutNode>
      <dgm:forEach name="sibTransForEach" axis="followSib" ptType="sibTrans" cnt="1">
        <dgm:layoutNode name="sibTrans">
          <dgm:alg type="conn">
            <dgm:param type="begPts" val="auto"/>
            <dgm:param type="endPts" val="auto"/>
          </dgm:alg>
          <dgm:shape xmlns:r="http://schemas.openxmlformats.org/officeDocument/2006/relationships" type="conn" r:blip="">
            <dgm:adjLst/>
          </dgm:shape>
          <dgm:presOf axis="self"/>
          <dgm:constrLst>
            <dgm:constr type="h" refType="w" fact="0.62"/>
            <dgm:constr type="connDist"/>
            <dgm:constr type="begPad" refType="connDist" fact="0.25"/>
            <dgm:constr type="endPad" refType="connDist" fact="0.22"/>
          </dgm:constrLst>
          <dgm:ruleLst/>
          <dgm:layoutNode name="connectorText">
            <dgm:alg type="tx">
              <dgm:param type="autoTxRot" val="grav"/>
            </dgm:alg>
            <dgm:shape xmlns:r="http://schemas.openxmlformats.org/officeDocument/2006/relationships" type="conn" r:blip="" hideGeom="1">
              <dgm:adjLst/>
            </dgm:shape>
            <dgm:presOf axis="self"/>
            <dgm:constrLst>
              <dgm:constr type="lMarg"/>
              <dgm:constr type="rMarg"/>
              <dgm:constr type="tMarg"/>
              <dgm:constr type="bMarg"/>
            </dgm:constrLst>
            <dgm:ruleLst>
              <dgm:rule type="primFontSz" val="5" fact="NaN" max="NaN"/>
            </dgm:ruleLst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media/image2.jpeg>
</file>

<file path=ppt/media/image3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71114416"/>
      </p:ext>
    </p:extLst>
  </p:cSld>
  <p:clrMapOvr>
    <a:masterClrMapping/>
  </p:clrMapOvr>
  <p:transition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67013" y="390596"/>
            <a:ext cx="15606237" cy="1625600"/>
          </a:xfrm>
          <a:prstGeom prst="rect">
            <a:avLst/>
          </a:prstGeom>
        </p:spPr>
        <p:txBody>
          <a:bodyPr lIns="130046" tIns="65023" rIns="130046" bIns="65023"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Datumsplatzhalter 2">
            <a:extLst>
              <a:ext uri="{FF2B5EF4-FFF2-40B4-BE49-F238E27FC236}">
                <a16:creationId xmlns:a16="http://schemas.microsoft.com/office/drawing/2014/main" id="{1EE0C40A-1282-F026-F375-283769448D64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67861" y="9040813"/>
            <a:ext cx="4045074" cy="519112"/>
          </a:xfrm>
          <a:prstGeom prst="rect">
            <a:avLst/>
          </a:prstGeom>
        </p:spPr>
        <p:txBody>
          <a:bodyPr vert="horz" wrap="square" lIns="130046" tIns="65023" rIns="130046" bIns="65023" numCol="1" anchor="t" anchorCtr="0" compatLnSpc="1">
            <a:prstTxWarp prst="textNoShape">
              <a:avLst/>
            </a:prstTxWarp>
          </a:bodyPr>
          <a:lstStyle>
            <a:lvl1pPr algn="ctr" eaLnBrk="1" hangingPunct="1">
              <a:defRPr smtClean="0"/>
            </a:lvl1pPr>
          </a:lstStyle>
          <a:p>
            <a:pPr>
              <a:defRPr/>
            </a:pPr>
            <a:fld id="{A9864962-5402-F846-BFB3-F2EC6296665A}" type="datetimeFigureOut">
              <a:rPr lang="de-DE" altLang="de-DE"/>
              <a:pPr>
                <a:defRPr/>
              </a:pPr>
              <a:t>27.10.25</a:t>
            </a:fld>
            <a:endParaRPr lang="de-DE" altLang="de-DE"/>
          </a:p>
        </p:txBody>
      </p:sp>
      <p:sp>
        <p:nvSpPr>
          <p:cNvPr id="4" name="Fußzeilenplatzhalter 3">
            <a:extLst>
              <a:ext uri="{FF2B5EF4-FFF2-40B4-BE49-F238E27FC236}">
                <a16:creationId xmlns:a16="http://schemas.microsoft.com/office/drawing/2014/main" id="{35464D1E-1EA3-D12B-0722-B2A5B61F8C1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5924732" y="9040813"/>
            <a:ext cx="5490801" cy="519112"/>
          </a:xfrm>
          <a:prstGeom prst="rect">
            <a:avLst/>
          </a:prstGeom>
        </p:spPr>
        <p:txBody>
          <a:bodyPr lIns="130046" tIns="65023" rIns="130046" bIns="65023"/>
          <a:lstStyle>
            <a:lvl1pPr algn="ctr" eaLnBrk="1" hangingPunct="1">
              <a:defRPr>
                <a:latin typeface="Gill Sans Light" charset="0"/>
                <a:ea typeface="ヒラギノ角ゴ ProN W3" charset="0"/>
                <a:sym typeface="Gill Sans Light" charset="0"/>
              </a:defRPr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5" name="Foliennummernplatzhalter 4">
            <a:extLst>
              <a:ext uri="{FF2B5EF4-FFF2-40B4-BE49-F238E27FC236}">
                <a16:creationId xmlns:a16="http://schemas.microsoft.com/office/drawing/2014/main" id="{7CE231BB-FBE2-CB90-A664-4F2E4E1046A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12427330" y="9040813"/>
            <a:ext cx="4045073" cy="519112"/>
          </a:xfrm>
          <a:prstGeom prst="rect">
            <a:avLst/>
          </a:prstGeom>
        </p:spPr>
        <p:txBody>
          <a:bodyPr vert="horz" wrap="square" lIns="130046" tIns="65023" rIns="130046" bIns="65023" numCol="1" anchor="t" anchorCtr="0" compatLnSpc="1">
            <a:prstTxWarp prst="textNoShape">
              <a:avLst/>
            </a:prstTxWarp>
          </a:bodyPr>
          <a:lstStyle>
            <a:lvl1pPr algn="ctr" eaLnBrk="1" hangingPunct="1">
              <a:defRPr smtClean="0"/>
            </a:lvl1pPr>
          </a:lstStyle>
          <a:p>
            <a:pPr>
              <a:defRPr/>
            </a:pPr>
            <a:fld id="{130E9C89-9979-184F-956D-0046B93A121D}" type="slidenum">
              <a:rPr lang="de-DE" altLang="de-DE"/>
              <a:pPr>
                <a:defRPr/>
              </a:pPr>
              <a:t>‹Nr.›</a:t>
            </a:fld>
            <a:endParaRPr lang="de-DE" altLang="de-DE"/>
          </a:p>
        </p:txBody>
      </p:sp>
    </p:spTree>
    <p:extLst>
      <p:ext uri="{BB962C8B-B14F-4D97-AF65-F5344CB8AC3E}">
        <p14:creationId xmlns:p14="http://schemas.microsoft.com/office/powerpoint/2010/main" val="26536984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70" r:id="rId1"/>
    <p:sldLayoutId id="2147483671" r:id="rId2"/>
  </p:sldLayoutIdLst>
  <p:transition/>
  <p:txStyles>
    <p:titleStyle>
      <a:lvl1pPr algn="ctr" rtl="0" eaLnBrk="0" fontAlgn="base" hangingPunct="0">
        <a:spcBef>
          <a:spcPct val="0"/>
        </a:spcBef>
        <a:spcAft>
          <a:spcPct val="0"/>
        </a:spcAft>
        <a:defRPr sz="7200">
          <a:solidFill>
            <a:schemeClr val="tx1"/>
          </a:solidFill>
          <a:latin typeface="+mj-lt"/>
          <a:ea typeface="+mj-ea"/>
          <a:cs typeface="+mj-cs"/>
          <a:sym typeface="Gill Sans Light" panose="020B0302020104020203" pitchFamily="34" charset="-79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7200">
          <a:solidFill>
            <a:schemeClr val="tx1"/>
          </a:solidFill>
          <a:latin typeface="Gill Sans Light" charset="0"/>
          <a:ea typeface="ヒラギノ角ゴ ProN W3" charset="-128"/>
          <a:cs typeface="ヒラギノ角ゴ ProN W3" charset="-128"/>
          <a:sym typeface="Gill Sans Light" panose="020B0302020104020203" pitchFamily="34" charset="-79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7200">
          <a:solidFill>
            <a:schemeClr val="tx1"/>
          </a:solidFill>
          <a:latin typeface="Gill Sans Light" charset="0"/>
          <a:ea typeface="ヒラギノ角ゴ ProN W3" charset="-128"/>
          <a:cs typeface="ヒラギノ角ゴ ProN W3" charset="-128"/>
          <a:sym typeface="Gill Sans Light" panose="020B0302020104020203" pitchFamily="34" charset="-79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7200">
          <a:solidFill>
            <a:schemeClr val="tx1"/>
          </a:solidFill>
          <a:latin typeface="Gill Sans Light" charset="0"/>
          <a:ea typeface="ヒラギノ角ゴ ProN W3" charset="-128"/>
          <a:cs typeface="ヒラギノ角ゴ ProN W3" charset="-128"/>
          <a:sym typeface="Gill Sans Light" panose="020B0302020104020203" pitchFamily="34" charset="-79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7200">
          <a:solidFill>
            <a:schemeClr val="tx1"/>
          </a:solidFill>
          <a:latin typeface="Gill Sans Light" charset="0"/>
          <a:ea typeface="ヒラギノ角ゴ ProN W3" charset="-128"/>
          <a:cs typeface="ヒラギノ角ゴ ProN W3" charset="-128"/>
          <a:sym typeface="Gill Sans Light" panose="020B0302020104020203" pitchFamily="34" charset="-79"/>
        </a:defRPr>
      </a:lvl5pPr>
      <a:lvl6pPr marL="457200" algn="ctr" rtl="0" fontAlgn="base">
        <a:spcBef>
          <a:spcPct val="0"/>
        </a:spcBef>
        <a:spcAft>
          <a:spcPct val="0"/>
        </a:spcAft>
        <a:defRPr sz="7200">
          <a:solidFill>
            <a:schemeClr val="tx1"/>
          </a:solidFill>
          <a:latin typeface="Gill Sans Light" charset="0"/>
          <a:ea typeface="ヒラギノ角ゴ ProN W3" charset="-128"/>
          <a:cs typeface="ヒラギノ角ゴ ProN W3" charset="-128"/>
          <a:sym typeface="Gill Sans Light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7200">
          <a:solidFill>
            <a:schemeClr val="tx1"/>
          </a:solidFill>
          <a:latin typeface="Gill Sans Light" charset="0"/>
          <a:ea typeface="ヒラギノ角ゴ ProN W3" charset="-128"/>
          <a:cs typeface="ヒラギノ角ゴ ProN W3" charset="-128"/>
          <a:sym typeface="Gill Sans Light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7200">
          <a:solidFill>
            <a:schemeClr val="tx1"/>
          </a:solidFill>
          <a:latin typeface="Gill Sans Light" charset="0"/>
          <a:ea typeface="ヒラギノ角ゴ ProN W3" charset="-128"/>
          <a:cs typeface="ヒラギノ角ゴ ProN W3" charset="-128"/>
          <a:sym typeface="Gill Sans Light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7200">
          <a:solidFill>
            <a:schemeClr val="tx1"/>
          </a:solidFill>
          <a:latin typeface="Gill Sans Light" charset="0"/>
          <a:ea typeface="ヒラギノ角ゴ ProN W3" charset="-128"/>
          <a:cs typeface="ヒラギノ角ゴ ProN W3" charset="-128"/>
          <a:sym typeface="Gill Sans Light" charset="0"/>
        </a:defRPr>
      </a:lvl9pPr>
    </p:titleStyle>
    <p:bodyStyle>
      <a:lvl1pPr marL="342900" indent="-342900" algn="ctr" rtl="0" eaLnBrk="0" fontAlgn="base" hangingPunct="0">
        <a:spcBef>
          <a:spcPct val="0"/>
        </a:spcBef>
        <a:spcAft>
          <a:spcPct val="0"/>
        </a:spcAft>
        <a:defRPr sz="3800">
          <a:solidFill>
            <a:schemeClr val="tx1"/>
          </a:solidFill>
          <a:latin typeface="+mn-lt"/>
          <a:ea typeface="+mn-ea"/>
          <a:cs typeface="+mn-cs"/>
          <a:sym typeface="Gill Sans Light" panose="020B0302020104020203" pitchFamily="34" charset="-79"/>
        </a:defRPr>
      </a:lvl1pPr>
      <a:lvl2pPr marL="742950" indent="-285750" algn="ctr" rtl="0" eaLnBrk="0" fontAlgn="base" hangingPunct="0">
        <a:spcBef>
          <a:spcPct val="0"/>
        </a:spcBef>
        <a:spcAft>
          <a:spcPct val="0"/>
        </a:spcAft>
        <a:defRPr sz="3800">
          <a:solidFill>
            <a:schemeClr val="tx1"/>
          </a:solidFill>
          <a:latin typeface="+mn-lt"/>
          <a:ea typeface="+mn-ea"/>
          <a:cs typeface="+mn-cs"/>
          <a:sym typeface="Gill Sans Light" panose="020B0302020104020203" pitchFamily="34" charset="-79"/>
        </a:defRPr>
      </a:lvl2pPr>
      <a:lvl3pPr marL="1143000" indent="-228600" algn="ctr" rtl="0" eaLnBrk="0" fontAlgn="base" hangingPunct="0">
        <a:spcBef>
          <a:spcPct val="0"/>
        </a:spcBef>
        <a:spcAft>
          <a:spcPct val="0"/>
        </a:spcAft>
        <a:defRPr sz="3800">
          <a:solidFill>
            <a:schemeClr val="tx1"/>
          </a:solidFill>
          <a:latin typeface="+mn-lt"/>
          <a:ea typeface="+mn-ea"/>
          <a:cs typeface="+mn-cs"/>
          <a:sym typeface="Gill Sans Light" panose="020B0302020104020203" pitchFamily="34" charset="-79"/>
        </a:defRPr>
      </a:lvl3pPr>
      <a:lvl4pPr marL="1600200" indent="-228600" algn="ctr" rtl="0" eaLnBrk="0" fontAlgn="base" hangingPunct="0">
        <a:spcBef>
          <a:spcPct val="0"/>
        </a:spcBef>
        <a:spcAft>
          <a:spcPct val="0"/>
        </a:spcAft>
        <a:defRPr sz="3800">
          <a:solidFill>
            <a:schemeClr val="tx1"/>
          </a:solidFill>
          <a:latin typeface="+mn-lt"/>
          <a:ea typeface="+mn-ea"/>
          <a:cs typeface="+mn-cs"/>
          <a:sym typeface="Gill Sans Light" panose="020B0302020104020203" pitchFamily="34" charset="-79"/>
        </a:defRPr>
      </a:lvl4pPr>
      <a:lvl5pPr marL="2057400" indent="-228600" algn="ctr" rtl="0" eaLnBrk="0" fontAlgn="base" hangingPunct="0">
        <a:spcBef>
          <a:spcPct val="0"/>
        </a:spcBef>
        <a:spcAft>
          <a:spcPct val="0"/>
        </a:spcAft>
        <a:defRPr sz="3800">
          <a:solidFill>
            <a:schemeClr val="tx1"/>
          </a:solidFill>
          <a:latin typeface="+mn-lt"/>
          <a:ea typeface="+mn-ea"/>
          <a:cs typeface="+mn-cs"/>
          <a:sym typeface="Gill Sans Light" panose="020B0302020104020203" pitchFamily="34" charset="-79"/>
        </a:defRPr>
      </a:lvl5pPr>
      <a:lvl6pPr marL="457200" algn="ctr" rtl="0" fontAlgn="base">
        <a:spcBef>
          <a:spcPct val="0"/>
        </a:spcBef>
        <a:spcAft>
          <a:spcPct val="0"/>
        </a:spcAft>
        <a:defRPr sz="3800">
          <a:solidFill>
            <a:schemeClr val="tx1"/>
          </a:solidFill>
          <a:latin typeface="+mn-lt"/>
          <a:ea typeface="+mn-ea"/>
          <a:cs typeface="+mn-cs"/>
          <a:sym typeface="Gill Sans Light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800">
          <a:solidFill>
            <a:schemeClr val="tx1"/>
          </a:solidFill>
          <a:latin typeface="+mn-lt"/>
          <a:ea typeface="+mn-ea"/>
          <a:cs typeface="+mn-cs"/>
          <a:sym typeface="Gill Sans Light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800">
          <a:solidFill>
            <a:schemeClr val="tx1"/>
          </a:solidFill>
          <a:latin typeface="+mn-lt"/>
          <a:ea typeface="+mn-ea"/>
          <a:cs typeface="+mn-cs"/>
          <a:sym typeface="Gill Sans Light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800">
          <a:solidFill>
            <a:schemeClr val="tx1"/>
          </a:solidFill>
          <a:latin typeface="+mn-lt"/>
          <a:ea typeface="+mn-ea"/>
          <a:cs typeface="+mn-cs"/>
          <a:sym typeface="Gill Sans Light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image" Target="../media/image2.jpeg"/><Relationship Id="rId3" Type="http://schemas.openxmlformats.org/officeDocument/2006/relationships/diagramLayout" Target="../diagrams/layout1.xml"/><Relationship Id="rId7" Type="http://schemas.openxmlformats.org/officeDocument/2006/relationships/image" Target="../media/image1.jpeg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10" Type="http://schemas.openxmlformats.org/officeDocument/2006/relationships/hyperlink" Target="http://projekte-leicht-gemacht.de" TargetMode="External"/><Relationship Id="rId4" Type="http://schemas.openxmlformats.org/officeDocument/2006/relationships/diagramQuickStyle" Target="../diagrams/quickStyle1.xml"/><Relationship Id="rId9" Type="http://schemas.openxmlformats.org/officeDocument/2006/relationships/image" Target="../media/image3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hteck 3">
            <a:extLst>
              <a:ext uri="{FF2B5EF4-FFF2-40B4-BE49-F238E27FC236}">
                <a16:creationId xmlns:a16="http://schemas.microsoft.com/office/drawing/2014/main" id="{68E33A13-5DB4-25E6-9CDA-79777D415CF9}"/>
              </a:ext>
            </a:extLst>
          </p:cNvPr>
          <p:cNvSpPr/>
          <p:nvPr/>
        </p:nvSpPr>
        <p:spPr bwMode="auto">
          <a:xfrm>
            <a:off x="821260" y="484189"/>
            <a:ext cx="7561536" cy="1584325"/>
          </a:xfrm>
          <a:prstGeom prst="rect">
            <a:avLst/>
          </a:prstGeom>
          <a:noFill/>
          <a:ln w="12700" cap="flat" cmpd="sng" algn="ctr">
            <a:solidFill>
              <a:schemeClr val="bg1">
                <a:lumMod val="5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>
            <a:lvl1pPr eaLnBrk="0" hangingPunct="0"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1pPr>
            <a:lvl2pPr marL="742950" indent="-285750" eaLnBrk="0" hangingPunct="0"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2pPr>
            <a:lvl3pPr marL="1143000" indent="-228600" eaLnBrk="0" hangingPunct="0"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3pPr>
            <a:lvl4pPr marL="1600200" indent="-228600" eaLnBrk="0" hangingPunct="0"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4pPr>
            <a:lvl5pPr marL="2057400" indent="-228600" eaLnBrk="0" hangingPunct="0"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5pPr>
            <a:lvl6pPr marL="25146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6pPr>
            <a:lvl7pPr marL="29718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7pPr>
            <a:lvl8pPr marL="34290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8pPr>
            <a:lvl9pPr marL="38862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9pPr>
          </a:lstStyle>
          <a:p>
            <a:pPr eaLnBrk="1" hangingPunct="1">
              <a:defRPr/>
            </a:pPr>
            <a:r>
              <a:rPr lang="de-DE" altLang="de-DE" sz="1400" b="1" dirty="0">
                <a:solidFill>
                  <a:srgbClr val="404040"/>
                </a:solidFill>
                <a:latin typeface="Calibri" panose="020F0502020204030204" pitchFamily="34" charset="0"/>
              </a:rPr>
              <a:t>Projektinhalt:</a:t>
            </a:r>
            <a:r>
              <a:rPr lang="de-DE" altLang="de-DE" sz="1400" dirty="0">
                <a:solidFill>
                  <a:srgbClr val="404040"/>
                </a:solidFill>
                <a:latin typeface="Calibri" panose="020F0502020204030204" pitchFamily="34" charset="0"/>
              </a:rPr>
              <a:t> </a:t>
            </a:r>
          </a:p>
          <a:p>
            <a:pPr eaLnBrk="1" hangingPunct="1">
              <a:buFontTx/>
              <a:buChar char="-"/>
              <a:defRPr/>
            </a:pPr>
            <a:r>
              <a:rPr lang="de-DE" altLang="de-DE" sz="1400" dirty="0">
                <a:solidFill>
                  <a:srgbClr val="404040"/>
                </a:solidFill>
                <a:latin typeface="Calibri" panose="020F0502020204030204" pitchFamily="34" charset="0"/>
              </a:rPr>
              <a:t>[Was wird gemacht …]</a:t>
            </a:r>
          </a:p>
          <a:p>
            <a:pPr eaLnBrk="1" hangingPunct="1">
              <a:buFontTx/>
              <a:buChar char="-"/>
              <a:defRPr/>
            </a:pPr>
            <a:r>
              <a:rPr lang="de-DE" altLang="de-DE" sz="1400" dirty="0">
                <a:solidFill>
                  <a:srgbClr val="404040"/>
                </a:solidFill>
                <a:latin typeface="Calibri" panose="020F0502020204030204" pitchFamily="34" charset="0"/>
              </a:rPr>
              <a:t>[…]</a:t>
            </a:r>
          </a:p>
          <a:p>
            <a:pPr eaLnBrk="1" hangingPunct="1">
              <a:buFontTx/>
              <a:buChar char="-"/>
              <a:defRPr/>
            </a:pPr>
            <a:r>
              <a:rPr lang="de-DE" altLang="de-DE" sz="1400" dirty="0">
                <a:solidFill>
                  <a:srgbClr val="404040"/>
                </a:solidFill>
                <a:latin typeface="Calibri" panose="020F0502020204030204" pitchFamily="34" charset="0"/>
              </a:rPr>
              <a:t>[…]</a:t>
            </a:r>
          </a:p>
          <a:p>
            <a:pPr eaLnBrk="1" hangingPunct="1">
              <a:defRPr/>
            </a:pPr>
            <a:r>
              <a:rPr lang="de-DE" altLang="de-DE" sz="1400" b="1" dirty="0">
                <a:solidFill>
                  <a:srgbClr val="404040"/>
                </a:solidFill>
                <a:latin typeface="Calibri" panose="020F0502020204030204" pitchFamily="34" charset="0"/>
              </a:rPr>
              <a:t>Ausschluss:</a:t>
            </a:r>
            <a:r>
              <a:rPr lang="de-DE" altLang="de-DE" sz="1400" dirty="0">
                <a:solidFill>
                  <a:srgbClr val="404040"/>
                </a:solidFill>
                <a:latin typeface="Calibri" panose="020F0502020204030204" pitchFamily="34" charset="0"/>
              </a:rPr>
              <a:t> </a:t>
            </a:r>
          </a:p>
          <a:p>
            <a:pPr eaLnBrk="1" hangingPunct="1">
              <a:buFontTx/>
              <a:buChar char="-"/>
              <a:defRPr/>
            </a:pPr>
            <a:r>
              <a:rPr lang="de-DE" altLang="de-DE" sz="1400" dirty="0">
                <a:solidFill>
                  <a:srgbClr val="404040"/>
                </a:solidFill>
                <a:latin typeface="Calibri" panose="020F0502020204030204" pitchFamily="34" charset="0"/>
              </a:rPr>
              <a:t>[Was wird NICHT gemacht / behandelt]</a:t>
            </a:r>
          </a:p>
          <a:p>
            <a:pPr eaLnBrk="1" hangingPunct="1">
              <a:defRPr/>
            </a:pPr>
            <a:endParaRPr lang="de-DE" altLang="de-DE" sz="1400" dirty="0">
              <a:solidFill>
                <a:schemeClr val="tx1"/>
              </a:solidFill>
              <a:latin typeface="Calibri" panose="020F0502020204030204" pitchFamily="34" charset="0"/>
            </a:endParaRPr>
          </a:p>
        </p:txBody>
      </p:sp>
      <p:sp>
        <p:nvSpPr>
          <p:cNvPr id="5" name="Rechteck 4">
            <a:extLst>
              <a:ext uri="{FF2B5EF4-FFF2-40B4-BE49-F238E27FC236}">
                <a16:creationId xmlns:a16="http://schemas.microsoft.com/office/drawing/2014/main" id="{74870BFC-1585-8814-DC56-1EC1C7C954B8}"/>
              </a:ext>
            </a:extLst>
          </p:cNvPr>
          <p:cNvSpPr/>
          <p:nvPr/>
        </p:nvSpPr>
        <p:spPr bwMode="auto">
          <a:xfrm>
            <a:off x="8382795" y="484189"/>
            <a:ext cx="8135291" cy="1584325"/>
          </a:xfrm>
          <a:prstGeom prst="rect">
            <a:avLst/>
          </a:prstGeom>
          <a:noFill/>
          <a:ln w="12700" cap="flat" cmpd="sng" algn="ctr">
            <a:solidFill>
              <a:schemeClr val="bg1">
                <a:lumMod val="5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>
            <a:lvl1pPr eaLnBrk="0" hangingPunct="0"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1pPr>
            <a:lvl2pPr marL="742950" indent="-285750" eaLnBrk="0" hangingPunct="0"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2pPr>
            <a:lvl3pPr marL="1143000" indent="-228600" eaLnBrk="0" hangingPunct="0"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3pPr>
            <a:lvl4pPr marL="1600200" indent="-228600" eaLnBrk="0" hangingPunct="0"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4pPr>
            <a:lvl5pPr marL="2057400" indent="-228600" eaLnBrk="0" hangingPunct="0"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5pPr>
            <a:lvl6pPr marL="25146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6pPr>
            <a:lvl7pPr marL="29718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7pPr>
            <a:lvl8pPr marL="34290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8pPr>
            <a:lvl9pPr marL="38862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9pPr>
          </a:lstStyle>
          <a:p>
            <a:pPr eaLnBrk="1" hangingPunct="1">
              <a:defRPr/>
            </a:pPr>
            <a:r>
              <a:rPr lang="de-DE" altLang="de-DE" sz="1400" b="1">
                <a:solidFill>
                  <a:srgbClr val="404040"/>
                </a:solidFill>
                <a:latin typeface="Calibri" panose="020F0502020204030204" pitchFamily="34" charset="0"/>
              </a:rPr>
              <a:t>Schnittstellen / betroffene Bereiche:</a:t>
            </a:r>
            <a:r>
              <a:rPr lang="de-DE" altLang="de-DE" sz="1400">
                <a:solidFill>
                  <a:srgbClr val="404040"/>
                </a:solidFill>
                <a:latin typeface="Calibri" panose="020F0502020204030204" pitchFamily="34" charset="0"/>
              </a:rPr>
              <a:t> </a:t>
            </a:r>
          </a:p>
          <a:p>
            <a:pPr eaLnBrk="1" hangingPunct="1">
              <a:buFontTx/>
              <a:buChar char="-"/>
              <a:defRPr/>
            </a:pPr>
            <a:r>
              <a:rPr lang="de-DE" altLang="de-DE" sz="1400">
                <a:solidFill>
                  <a:srgbClr val="404040"/>
                </a:solidFill>
                <a:latin typeface="Calibri" panose="020F0502020204030204" pitchFamily="34" charset="0"/>
              </a:rPr>
              <a:t>[betroffene Abteilungen, Labore, Produktion]</a:t>
            </a:r>
          </a:p>
          <a:p>
            <a:pPr eaLnBrk="1" hangingPunct="1">
              <a:buFontTx/>
              <a:buChar char="-"/>
              <a:defRPr/>
            </a:pPr>
            <a:r>
              <a:rPr lang="de-DE" altLang="de-DE" sz="1400">
                <a:solidFill>
                  <a:srgbClr val="404040"/>
                </a:solidFill>
                <a:latin typeface="Calibri" panose="020F0502020204030204" pitchFamily="34" charset="0"/>
              </a:rPr>
              <a:t>[externe Dienstleister]</a:t>
            </a:r>
          </a:p>
          <a:p>
            <a:pPr eaLnBrk="1" hangingPunct="1">
              <a:buFontTx/>
              <a:buChar char="-"/>
              <a:defRPr/>
            </a:pPr>
            <a:r>
              <a:rPr lang="de-DE" altLang="de-DE" sz="1400">
                <a:solidFill>
                  <a:srgbClr val="404040"/>
                </a:solidFill>
                <a:latin typeface="Calibri" panose="020F0502020204030204" pitchFamily="34" charset="0"/>
              </a:rPr>
              <a:t>[angrenzende Projekte und Prozesse]</a:t>
            </a:r>
          </a:p>
          <a:p>
            <a:pPr eaLnBrk="1" hangingPunct="1">
              <a:buFontTx/>
              <a:buChar char="-"/>
              <a:defRPr/>
            </a:pPr>
            <a:r>
              <a:rPr lang="de-DE" altLang="de-DE" sz="1400">
                <a:solidFill>
                  <a:srgbClr val="404040"/>
                </a:solidFill>
                <a:latin typeface="Calibri" panose="020F0502020204030204" pitchFamily="34" charset="0"/>
              </a:rPr>
              <a:t>[…]</a:t>
            </a:r>
          </a:p>
          <a:p>
            <a:pPr eaLnBrk="1" hangingPunct="1">
              <a:defRPr/>
            </a:pPr>
            <a:endParaRPr lang="de-DE" altLang="de-DE" sz="1400">
              <a:latin typeface="Calibri" panose="020F0502020204030204" pitchFamily="34" charset="0"/>
            </a:endParaRPr>
          </a:p>
        </p:txBody>
      </p:sp>
      <p:sp>
        <p:nvSpPr>
          <p:cNvPr id="6" name="Rechteck 5">
            <a:extLst>
              <a:ext uri="{FF2B5EF4-FFF2-40B4-BE49-F238E27FC236}">
                <a16:creationId xmlns:a16="http://schemas.microsoft.com/office/drawing/2014/main" id="{BB175DE0-11DB-E22B-5FC2-5AFF6E86BD4A}"/>
              </a:ext>
            </a:extLst>
          </p:cNvPr>
          <p:cNvSpPr/>
          <p:nvPr/>
        </p:nvSpPr>
        <p:spPr bwMode="auto">
          <a:xfrm>
            <a:off x="820663" y="2428876"/>
            <a:ext cx="7562133" cy="2016125"/>
          </a:xfrm>
          <a:prstGeom prst="rect">
            <a:avLst/>
          </a:prstGeom>
          <a:noFill/>
          <a:ln w="12700" cap="flat" cmpd="sng" algn="ctr">
            <a:solidFill>
              <a:schemeClr val="bg1">
                <a:lumMod val="5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eaLnBrk="1" hangingPunct="1">
              <a:defRPr/>
            </a:pPr>
            <a:r>
              <a:rPr lang="de-DE" sz="1400" b="1" dirty="0">
                <a:solidFill>
                  <a:schemeClr val="tx1"/>
                </a:solidFill>
                <a:latin typeface="Calibri"/>
                <a:ea typeface="ヒラギノ角ゴ ProN W3" charset="0"/>
                <a:cs typeface="Calibri"/>
                <a:sym typeface="Gill Sans Light" charset="0"/>
              </a:rPr>
              <a:t>Personal:</a:t>
            </a:r>
            <a:r>
              <a:rPr lang="de-DE" sz="1400" dirty="0">
                <a:solidFill>
                  <a:schemeClr val="tx1"/>
                </a:solidFill>
                <a:latin typeface="Calibri"/>
                <a:ea typeface="ヒラギノ角ゴ ProN W3" charset="0"/>
                <a:cs typeface="Calibri"/>
                <a:sym typeface="Gill Sans Light" charset="0"/>
              </a:rPr>
              <a:t> </a:t>
            </a:r>
          </a:p>
          <a:p>
            <a:pPr marL="243836" indent="-243836" eaLnBrk="1" hangingPunct="1">
              <a:buFontTx/>
              <a:buChar char="-"/>
              <a:defRPr/>
            </a:pPr>
            <a:r>
              <a:rPr lang="de-DE" sz="1400" dirty="0">
                <a:solidFill>
                  <a:schemeClr val="tx1"/>
                </a:solidFill>
                <a:latin typeface="Calibri"/>
                <a:ea typeface="ヒラギノ角ゴ ProN W3" charset="0"/>
                <a:cs typeface="Calibri"/>
                <a:sym typeface="Gill Sans Light" charset="0"/>
              </a:rPr>
              <a:t>[MA 1 (50%)]</a:t>
            </a:r>
          </a:p>
          <a:p>
            <a:pPr marL="243836" indent="-243836" eaLnBrk="1" hangingPunct="1">
              <a:buFontTx/>
              <a:buChar char="-"/>
              <a:defRPr/>
            </a:pPr>
            <a:r>
              <a:rPr lang="de-DE" sz="1400" dirty="0">
                <a:solidFill>
                  <a:schemeClr val="tx1"/>
                </a:solidFill>
                <a:latin typeface="Calibri"/>
                <a:ea typeface="ヒラギノ角ゴ ProN W3" charset="0"/>
                <a:cs typeface="Calibri"/>
                <a:sym typeface="Gill Sans Light" charset="0"/>
              </a:rPr>
              <a:t>[MA 2 (20%)]</a:t>
            </a:r>
          </a:p>
          <a:p>
            <a:pPr marL="243836" indent="-243836" eaLnBrk="1" hangingPunct="1">
              <a:buFontTx/>
              <a:buChar char="-"/>
              <a:defRPr/>
            </a:pPr>
            <a:r>
              <a:rPr lang="de-DE" sz="1400" dirty="0">
                <a:solidFill>
                  <a:schemeClr val="tx1"/>
                </a:solidFill>
                <a:latin typeface="Calibri"/>
                <a:ea typeface="ヒラギノ角ゴ ProN W3" charset="0"/>
                <a:cs typeface="Calibri"/>
                <a:sym typeface="Gill Sans Light" charset="0"/>
              </a:rPr>
              <a:t>[MA 3 (20%)]</a:t>
            </a:r>
          </a:p>
          <a:p>
            <a:pPr marL="243836" indent="-243836" eaLnBrk="1" hangingPunct="1">
              <a:buFontTx/>
              <a:buChar char="-"/>
              <a:defRPr/>
            </a:pPr>
            <a:endParaRPr lang="de-DE" sz="1400" dirty="0">
              <a:solidFill>
                <a:schemeClr val="tx1"/>
              </a:solidFill>
              <a:latin typeface="Calibri"/>
              <a:ea typeface="ヒラギノ角ゴ ProN W3" charset="0"/>
              <a:cs typeface="Calibri"/>
              <a:sym typeface="Gill Sans Light" charset="0"/>
            </a:endParaRPr>
          </a:p>
          <a:p>
            <a:pPr eaLnBrk="1" hangingPunct="1">
              <a:defRPr/>
            </a:pPr>
            <a:r>
              <a:rPr lang="de-DE" sz="1400" b="1" dirty="0">
                <a:solidFill>
                  <a:schemeClr val="tx1"/>
                </a:solidFill>
                <a:latin typeface="Calibri"/>
                <a:ea typeface="ヒラギノ角ゴ ProN W3" charset="0"/>
                <a:cs typeface="Calibri"/>
                <a:sym typeface="Gill Sans Light" charset="0"/>
              </a:rPr>
              <a:t>Sachressourcen:</a:t>
            </a:r>
          </a:p>
          <a:p>
            <a:pPr marL="243836" indent="-243836" eaLnBrk="1" hangingPunct="1">
              <a:buFontTx/>
              <a:buChar char="-"/>
              <a:defRPr/>
            </a:pPr>
            <a:r>
              <a:rPr lang="de-DE" sz="1400" dirty="0">
                <a:solidFill>
                  <a:schemeClr val="tx1"/>
                </a:solidFill>
                <a:latin typeface="Calibri"/>
                <a:ea typeface="ヒラギノ角ゴ ProN W3" charset="0"/>
                <a:cs typeface="Calibri"/>
                <a:sym typeface="Gill Sans Light" charset="0"/>
              </a:rPr>
              <a:t>[Material]</a:t>
            </a:r>
          </a:p>
          <a:p>
            <a:pPr marL="243836" indent="-243836" eaLnBrk="1" hangingPunct="1">
              <a:buFontTx/>
              <a:buChar char="-"/>
              <a:defRPr/>
            </a:pPr>
            <a:r>
              <a:rPr lang="de-DE" sz="1400" dirty="0">
                <a:solidFill>
                  <a:schemeClr val="tx1"/>
                </a:solidFill>
                <a:latin typeface="Calibri"/>
                <a:ea typeface="ヒラギノ角ゴ ProN W3" charset="0"/>
                <a:cs typeface="Calibri"/>
                <a:sym typeface="Gill Sans Light" charset="0"/>
              </a:rPr>
              <a:t>[Anlagen]</a:t>
            </a:r>
          </a:p>
          <a:p>
            <a:pPr eaLnBrk="1" hangingPunct="1">
              <a:defRPr/>
            </a:pPr>
            <a:endParaRPr lang="de-DE" sz="1400" dirty="0">
              <a:latin typeface="Calibri"/>
              <a:cs typeface="Calibri"/>
              <a:sym typeface="Gill Sans Light" charset="0"/>
            </a:endParaRPr>
          </a:p>
        </p:txBody>
      </p:sp>
      <p:sp>
        <p:nvSpPr>
          <p:cNvPr id="3076" name="Rechteck 7">
            <a:extLst>
              <a:ext uri="{FF2B5EF4-FFF2-40B4-BE49-F238E27FC236}">
                <a16:creationId xmlns:a16="http://schemas.microsoft.com/office/drawing/2014/main" id="{B586BA89-22FC-FFF8-B491-116E5CBD5D5F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82795" y="2428876"/>
            <a:ext cx="8134716" cy="2016125"/>
          </a:xfrm>
          <a:prstGeom prst="rect">
            <a:avLst/>
          </a:prstGeom>
          <a:noFill/>
          <a:ln w="12700" algn="ctr">
            <a:solidFill>
              <a:srgbClr val="7F7F7F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>
            <a:lvl1pPr algn="ctr"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1pPr>
            <a:lvl2pPr marL="742950" indent="-285750" algn="ctr"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2pPr>
            <a:lvl3pPr marL="1143000" indent="-228600" algn="ctr"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3pPr>
            <a:lvl4pPr marL="1600200" indent="-228600" algn="ctr"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4pPr>
            <a:lvl5pPr marL="2057400" indent="-228600" algn="ctr"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5pPr>
            <a:lvl6pPr marL="25146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6pPr>
            <a:lvl7pPr marL="29718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7pPr>
            <a:lvl8pPr marL="34290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8pPr>
            <a:lvl9pPr marL="38862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9pPr>
          </a:lstStyle>
          <a:p>
            <a:pPr algn="r" eaLnBrk="1" hangingPunct="1"/>
            <a:r>
              <a:rPr lang="de-DE" altLang="de-DE" sz="1400" b="1">
                <a:solidFill>
                  <a:schemeClr val="tx1"/>
                </a:solidFill>
                <a:latin typeface="Calibri" panose="020F0502020204030204" pitchFamily="34" charset="0"/>
              </a:rPr>
              <a:t>Risiken:</a:t>
            </a:r>
            <a:r>
              <a:rPr lang="de-DE" altLang="de-DE" sz="1400">
                <a:solidFill>
                  <a:schemeClr val="tx1"/>
                </a:solidFill>
                <a:latin typeface="Calibri" panose="020F0502020204030204" pitchFamily="34" charset="0"/>
              </a:rPr>
              <a:t> </a:t>
            </a:r>
          </a:p>
          <a:p>
            <a:pPr algn="r" eaLnBrk="1" hangingPunct="1">
              <a:buFontTx/>
              <a:buChar char="-"/>
            </a:pPr>
            <a:r>
              <a:rPr lang="de-DE" altLang="de-DE" sz="1400">
                <a:solidFill>
                  <a:schemeClr val="tx1"/>
                </a:solidFill>
                <a:latin typeface="Calibri" panose="020F0502020204030204" pitchFamily="34" charset="0"/>
              </a:rPr>
              <a:t>[potentielle Showstopper]</a:t>
            </a:r>
          </a:p>
          <a:p>
            <a:pPr algn="r" eaLnBrk="1" hangingPunct="1">
              <a:buFontTx/>
              <a:buChar char="-"/>
            </a:pPr>
            <a:r>
              <a:rPr lang="de-DE" altLang="de-DE" sz="1400">
                <a:solidFill>
                  <a:schemeClr val="tx1"/>
                </a:solidFill>
                <a:latin typeface="Calibri" panose="020F0502020204030204" pitchFamily="34" charset="0"/>
              </a:rPr>
              <a:t>[…]</a:t>
            </a:r>
          </a:p>
          <a:p>
            <a:pPr algn="r" eaLnBrk="1" hangingPunct="1"/>
            <a:endParaRPr lang="de-DE" altLang="de-DE" sz="1400" b="1">
              <a:solidFill>
                <a:schemeClr val="tx1"/>
              </a:solidFill>
              <a:latin typeface="Calibri" panose="020F0502020204030204" pitchFamily="34" charset="0"/>
            </a:endParaRPr>
          </a:p>
          <a:p>
            <a:pPr algn="r" eaLnBrk="1" hangingPunct="1"/>
            <a:r>
              <a:rPr lang="de-DE" altLang="de-DE" sz="1400" b="1">
                <a:solidFill>
                  <a:schemeClr val="tx1"/>
                </a:solidFill>
                <a:latin typeface="Calibri" panose="020F0502020204030204" pitchFamily="34" charset="0"/>
              </a:rPr>
              <a:t>Gegenmaßnahmen</a:t>
            </a:r>
            <a:r>
              <a:rPr lang="de-DE" altLang="de-DE" sz="1400">
                <a:solidFill>
                  <a:schemeClr val="tx1"/>
                </a:solidFill>
                <a:latin typeface="Calibri" panose="020F0502020204030204" pitchFamily="34" charset="0"/>
              </a:rPr>
              <a:t>:</a:t>
            </a:r>
          </a:p>
          <a:p>
            <a:pPr algn="r" eaLnBrk="1" hangingPunct="1">
              <a:buFontTx/>
              <a:buChar char="-"/>
            </a:pPr>
            <a:r>
              <a:rPr lang="de-DE" altLang="de-DE" sz="1400">
                <a:solidFill>
                  <a:schemeClr val="tx1"/>
                </a:solidFill>
                <a:latin typeface="Calibri" panose="020F0502020204030204" pitchFamily="34" charset="0"/>
              </a:rPr>
              <a:t>[…]</a:t>
            </a:r>
          </a:p>
          <a:p>
            <a:pPr algn="r" eaLnBrk="1" hangingPunct="1">
              <a:buFontTx/>
              <a:buChar char="-"/>
            </a:pPr>
            <a:r>
              <a:rPr lang="de-DE" altLang="de-DE" sz="1400">
                <a:solidFill>
                  <a:schemeClr val="tx1"/>
                </a:solidFill>
                <a:latin typeface="Calibri" panose="020F0502020204030204" pitchFamily="34" charset="0"/>
              </a:rPr>
              <a:t>[…]</a:t>
            </a:r>
          </a:p>
          <a:p>
            <a:pPr algn="r" eaLnBrk="1" hangingPunct="1"/>
            <a:endParaRPr lang="de-DE" altLang="de-DE" sz="1400">
              <a:latin typeface="Calibri" panose="020F0502020204030204" pitchFamily="34" charset="0"/>
            </a:endParaRPr>
          </a:p>
        </p:txBody>
      </p:sp>
      <p:sp>
        <p:nvSpPr>
          <p:cNvPr id="9" name="Rechteck 8">
            <a:extLst>
              <a:ext uri="{FF2B5EF4-FFF2-40B4-BE49-F238E27FC236}">
                <a16:creationId xmlns:a16="http://schemas.microsoft.com/office/drawing/2014/main" id="{F099A8F6-DC4A-FD42-76FF-C965F28F9AFD}"/>
              </a:ext>
            </a:extLst>
          </p:cNvPr>
          <p:cNvSpPr/>
          <p:nvPr/>
        </p:nvSpPr>
        <p:spPr bwMode="auto">
          <a:xfrm>
            <a:off x="820664" y="6461126"/>
            <a:ext cx="7562132" cy="1439863"/>
          </a:xfrm>
          <a:prstGeom prst="rect">
            <a:avLst/>
          </a:prstGeom>
          <a:noFill/>
          <a:ln w="12700" cap="flat" cmpd="sng" algn="ctr">
            <a:solidFill>
              <a:schemeClr val="bg1">
                <a:lumMod val="5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>
            <a:lvl1pPr eaLnBrk="0" hangingPunct="0"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1pPr>
            <a:lvl2pPr marL="742950" indent="-285750" eaLnBrk="0" hangingPunct="0"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2pPr>
            <a:lvl3pPr marL="1143000" indent="-228600" eaLnBrk="0" hangingPunct="0"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3pPr>
            <a:lvl4pPr marL="1600200" indent="-228600" eaLnBrk="0" hangingPunct="0"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4pPr>
            <a:lvl5pPr marL="2057400" indent="-228600" eaLnBrk="0" hangingPunct="0"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5pPr>
            <a:lvl6pPr marL="25146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6pPr>
            <a:lvl7pPr marL="29718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7pPr>
            <a:lvl8pPr marL="34290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8pPr>
            <a:lvl9pPr marL="38862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9pPr>
          </a:lstStyle>
          <a:p>
            <a:pPr eaLnBrk="1" hangingPunct="1">
              <a:defRPr/>
            </a:pPr>
            <a:r>
              <a:rPr lang="de-DE" altLang="de-DE" sz="1400" b="1">
                <a:solidFill>
                  <a:schemeClr val="tx1"/>
                </a:solidFill>
                <a:latin typeface="Calibri" panose="020F0502020204030204" pitchFamily="34" charset="0"/>
              </a:rPr>
              <a:t>Abgeschlossen / (Zwischen-)Ergebnisse: </a:t>
            </a:r>
          </a:p>
          <a:p>
            <a:pPr eaLnBrk="1" hangingPunct="1">
              <a:buFontTx/>
              <a:buChar char="-"/>
              <a:defRPr/>
            </a:pPr>
            <a:r>
              <a:rPr lang="de-DE" altLang="de-DE" sz="1400">
                <a:solidFill>
                  <a:schemeClr val="tx1"/>
                </a:solidFill>
                <a:latin typeface="Calibri" panose="020F0502020204030204" pitchFamily="34" charset="0"/>
              </a:rPr>
              <a:t>[Meilenstein 1: Status, ggf. Erläuterung]</a:t>
            </a:r>
          </a:p>
          <a:p>
            <a:pPr eaLnBrk="1" hangingPunct="1">
              <a:buFontTx/>
              <a:buChar char="-"/>
              <a:defRPr/>
            </a:pPr>
            <a:r>
              <a:rPr lang="de-DE" altLang="de-DE" sz="1400">
                <a:solidFill>
                  <a:schemeClr val="tx1"/>
                </a:solidFill>
                <a:latin typeface="Calibri" panose="020F0502020204030204" pitchFamily="34" charset="0"/>
              </a:rPr>
              <a:t>[Meilenstein 2: Status, ggf. Erläuterung]</a:t>
            </a:r>
          </a:p>
          <a:p>
            <a:pPr eaLnBrk="1" hangingPunct="1">
              <a:buFontTx/>
              <a:buChar char="-"/>
              <a:defRPr/>
            </a:pPr>
            <a:r>
              <a:rPr lang="de-DE" altLang="de-DE" sz="1400">
                <a:solidFill>
                  <a:schemeClr val="tx1"/>
                </a:solidFill>
                <a:latin typeface="Calibri" panose="020F0502020204030204" pitchFamily="34" charset="0"/>
              </a:rPr>
              <a:t>[…]</a:t>
            </a:r>
          </a:p>
          <a:p>
            <a:pPr eaLnBrk="1" hangingPunct="1">
              <a:buFontTx/>
              <a:buChar char="-"/>
              <a:defRPr/>
            </a:pPr>
            <a:r>
              <a:rPr lang="de-DE" altLang="de-DE" sz="1400">
                <a:solidFill>
                  <a:schemeClr val="tx1"/>
                </a:solidFill>
                <a:latin typeface="Calibri" panose="020F0502020204030204" pitchFamily="34" charset="0"/>
              </a:rPr>
              <a:t>[…]</a:t>
            </a:r>
          </a:p>
          <a:p>
            <a:pPr eaLnBrk="1" hangingPunct="1">
              <a:defRPr/>
            </a:pPr>
            <a:endParaRPr lang="de-DE" altLang="de-DE" sz="1400">
              <a:latin typeface="Calibri" panose="020F0502020204030204" pitchFamily="34" charset="0"/>
            </a:endParaRPr>
          </a:p>
        </p:txBody>
      </p:sp>
      <p:sp>
        <p:nvSpPr>
          <p:cNvPr id="17" name="Rechteck 16">
            <a:extLst>
              <a:ext uri="{FF2B5EF4-FFF2-40B4-BE49-F238E27FC236}">
                <a16:creationId xmlns:a16="http://schemas.microsoft.com/office/drawing/2014/main" id="{89AF4AB8-D7FD-61FD-2DDB-4B4FD173C45F}"/>
              </a:ext>
            </a:extLst>
          </p:cNvPr>
          <p:cNvSpPr/>
          <p:nvPr/>
        </p:nvSpPr>
        <p:spPr bwMode="auto">
          <a:xfrm>
            <a:off x="820663" y="2068487"/>
            <a:ext cx="10801796" cy="385439"/>
          </a:xfrm>
          <a:prstGeom prst="rect">
            <a:avLst/>
          </a:prstGeom>
          <a:solidFill>
            <a:srgbClr val="6C7472"/>
          </a:solidFill>
          <a:ln w="1270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anchor="ctr"/>
          <a:lstStyle/>
          <a:p>
            <a:pPr eaLnBrk="1" hangingPunct="1">
              <a:defRPr/>
            </a:pPr>
            <a:r>
              <a:rPr lang="de-DE" sz="2000" dirty="0">
                <a:ln>
                  <a:solidFill>
                    <a:schemeClr val="bg1">
                      <a:lumMod val="85000"/>
                    </a:schemeClr>
                  </a:solidFill>
                </a:ln>
                <a:solidFill>
                  <a:schemeClr val="bg1"/>
                </a:solidFill>
                <a:latin typeface="Calibri"/>
                <a:cs typeface="Calibri"/>
                <a:sym typeface="Gill Sans Light" charset="0"/>
              </a:rPr>
              <a:t>Ressourcen</a:t>
            </a:r>
            <a:endParaRPr lang="de-DE" sz="2400" dirty="0">
              <a:ln>
                <a:solidFill>
                  <a:schemeClr val="bg1">
                    <a:lumMod val="85000"/>
                  </a:schemeClr>
                </a:solidFill>
              </a:ln>
              <a:solidFill>
                <a:schemeClr val="bg1"/>
              </a:solidFill>
              <a:latin typeface="Calibri"/>
              <a:cs typeface="Calibri"/>
              <a:sym typeface="Gill Sans Light" charset="0"/>
            </a:endParaRPr>
          </a:p>
        </p:txBody>
      </p:sp>
      <p:sp>
        <p:nvSpPr>
          <p:cNvPr id="10" name="Rechteck 9">
            <a:extLst>
              <a:ext uri="{FF2B5EF4-FFF2-40B4-BE49-F238E27FC236}">
                <a16:creationId xmlns:a16="http://schemas.microsoft.com/office/drawing/2014/main" id="{F95C1BC0-7786-9FEB-D500-A63C36909ABF}"/>
              </a:ext>
            </a:extLst>
          </p:cNvPr>
          <p:cNvSpPr/>
          <p:nvPr/>
        </p:nvSpPr>
        <p:spPr bwMode="auto">
          <a:xfrm>
            <a:off x="8382795" y="6461126"/>
            <a:ext cx="8134715" cy="1439863"/>
          </a:xfrm>
          <a:prstGeom prst="rect">
            <a:avLst/>
          </a:prstGeom>
          <a:noFill/>
          <a:ln w="12700" cap="flat" cmpd="sng" algn="ctr">
            <a:solidFill>
              <a:schemeClr val="bg1">
                <a:lumMod val="5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>
            <a:lvl1pPr eaLnBrk="0" hangingPunct="0"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1pPr>
            <a:lvl2pPr marL="742950" indent="-285750" eaLnBrk="0" hangingPunct="0"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2pPr>
            <a:lvl3pPr marL="1143000" indent="-228600" eaLnBrk="0" hangingPunct="0"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3pPr>
            <a:lvl4pPr marL="1600200" indent="-228600" eaLnBrk="0" hangingPunct="0"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4pPr>
            <a:lvl5pPr marL="2057400" indent="-228600" eaLnBrk="0" hangingPunct="0"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5pPr>
            <a:lvl6pPr marL="25146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6pPr>
            <a:lvl7pPr marL="29718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7pPr>
            <a:lvl8pPr marL="34290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8pPr>
            <a:lvl9pPr marL="38862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9pPr>
          </a:lstStyle>
          <a:p>
            <a:pPr eaLnBrk="1" hangingPunct="1">
              <a:defRPr/>
            </a:pPr>
            <a:r>
              <a:rPr lang="de-DE" altLang="de-DE" sz="1400" b="1">
                <a:solidFill>
                  <a:schemeClr val="tx1"/>
                </a:solidFill>
                <a:latin typeface="Calibri" panose="020F0502020204030204" pitchFamily="34" charset="0"/>
              </a:rPr>
              <a:t>Aktuelle Aktivitäten / nächste Schritte:</a:t>
            </a:r>
            <a:r>
              <a:rPr lang="de-DE" altLang="de-DE" sz="1400">
                <a:solidFill>
                  <a:schemeClr val="tx1"/>
                </a:solidFill>
                <a:latin typeface="Calibri" panose="020F0502020204030204" pitchFamily="34" charset="0"/>
              </a:rPr>
              <a:t> </a:t>
            </a:r>
          </a:p>
          <a:p>
            <a:pPr eaLnBrk="1" hangingPunct="1">
              <a:buFontTx/>
              <a:buChar char="-"/>
              <a:defRPr/>
            </a:pPr>
            <a:r>
              <a:rPr lang="de-DE" altLang="de-DE" sz="1400">
                <a:solidFill>
                  <a:schemeClr val="tx1"/>
                </a:solidFill>
                <a:latin typeface="Calibri" panose="020F0502020204030204" pitchFamily="34" charset="0"/>
              </a:rPr>
              <a:t>[Task, Phase, Termin]</a:t>
            </a:r>
          </a:p>
          <a:p>
            <a:pPr eaLnBrk="1" hangingPunct="1">
              <a:buFontTx/>
              <a:buChar char="-"/>
              <a:defRPr/>
            </a:pPr>
            <a:r>
              <a:rPr lang="de-DE" altLang="de-DE" sz="1400">
                <a:solidFill>
                  <a:schemeClr val="tx1"/>
                </a:solidFill>
                <a:latin typeface="Calibri" panose="020F0502020204030204" pitchFamily="34" charset="0"/>
              </a:rPr>
              <a:t>[Task, Phase, Termin]	</a:t>
            </a:r>
          </a:p>
          <a:p>
            <a:pPr eaLnBrk="1" hangingPunct="1">
              <a:buFontTx/>
              <a:buChar char="-"/>
              <a:defRPr/>
            </a:pPr>
            <a:r>
              <a:rPr lang="de-DE" altLang="de-DE" sz="1400">
                <a:solidFill>
                  <a:schemeClr val="tx1"/>
                </a:solidFill>
                <a:latin typeface="Calibri" panose="020F0502020204030204" pitchFamily="34" charset="0"/>
              </a:rPr>
              <a:t>[…]</a:t>
            </a:r>
          </a:p>
          <a:p>
            <a:pPr eaLnBrk="1" hangingPunct="1">
              <a:buFontTx/>
              <a:buChar char="-"/>
              <a:defRPr/>
            </a:pPr>
            <a:r>
              <a:rPr lang="de-DE" altLang="de-DE" sz="1400">
                <a:solidFill>
                  <a:schemeClr val="tx1"/>
                </a:solidFill>
                <a:latin typeface="Calibri" panose="020F0502020204030204" pitchFamily="34" charset="0"/>
              </a:rPr>
              <a:t>[…]</a:t>
            </a:r>
          </a:p>
          <a:p>
            <a:pPr eaLnBrk="1" hangingPunct="1">
              <a:defRPr/>
            </a:pPr>
            <a:endParaRPr lang="de-DE" altLang="de-DE" sz="1400"/>
          </a:p>
        </p:txBody>
      </p:sp>
      <p:sp>
        <p:nvSpPr>
          <p:cNvPr id="14" name="Rechteck 13">
            <a:extLst>
              <a:ext uri="{FF2B5EF4-FFF2-40B4-BE49-F238E27FC236}">
                <a16:creationId xmlns:a16="http://schemas.microsoft.com/office/drawing/2014/main" id="{2AD08C6C-045D-5AE7-20B6-AEB87A1561EF}"/>
              </a:ext>
            </a:extLst>
          </p:cNvPr>
          <p:cNvSpPr/>
          <p:nvPr/>
        </p:nvSpPr>
        <p:spPr bwMode="auto">
          <a:xfrm>
            <a:off x="822177" y="124272"/>
            <a:ext cx="7559922" cy="360040"/>
          </a:xfrm>
          <a:prstGeom prst="rect">
            <a:avLst/>
          </a:prstGeom>
          <a:solidFill>
            <a:srgbClr val="6C7472"/>
          </a:solidFill>
          <a:ln w="1270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anchor="ctr"/>
          <a:lstStyle/>
          <a:p>
            <a:pPr eaLnBrk="1" hangingPunct="1">
              <a:defRPr/>
            </a:pPr>
            <a:r>
              <a:rPr lang="de-DE" sz="2000" dirty="0">
                <a:ln>
                  <a:solidFill>
                    <a:schemeClr val="bg1">
                      <a:lumMod val="85000"/>
                    </a:schemeClr>
                  </a:solidFill>
                </a:ln>
                <a:solidFill>
                  <a:schemeClr val="bg1"/>
                </a:solidFill>
                <a:latin typeface="Calibri"/>
                <a:cs typeface="Calibri"/>
                <a:sym typeface="Gill Sans Light" charset="0"/>
              </a:rPr>
              <a:t>Projektinhalt</a:t>
            </a:r>
            <a:endParaRPr lang="de-DE" sz="2400" dirty="0">
              <a:ln>
                <a:solidFill>
                  <a:schemeClr val="bg1">
                    <a:lumMod val="85000"/>
                  </a:schemeClr>
                </a:solidFill>
              </a:ln>
              <a:solidFill>
                <a:schemeClr val="bg1"/>
              </a:solidFill>
              <a:latin typeface="Calibri"/>
              <a:cs typeface="Calibri"/>
              <a:sym typeface="Gill Sans Light" charset="0"/>
            </a:endParaRPr>
          </a:p>
        </p:txBody>
      </p:sp>
      <p:sp>
        <p:nvSpPr>
          <p:cNvPr id="16" name="Rechteck 15">
            <a:extLst>
              <a:ext uri="{FF2B5EF4-FFF2-40B4-BE49-F238E27FC236}">
                <a16:creationId xmlns:a16="http://schemas.microsoft.com/office/drawing/2014/main" id="{B7739846-1540-7E90-E0FC-B64F9067399A}"/>
              </a:ext>
            </a:extLst>
          </p:cNvPr>
          <p:cNvSpPr/>
          <p:nvPr/>
        </p:nvSpPr>
        <p:spPr bwMode="auto">
          <a:xfrm>
            <a:off x="8382098" y="124272"/>
            <a:ext cx="8135413" cy="360040"/>
          </a:xfrm>
          <a:prstGeom prst="rect">
            <a:avLst/>
          </a:prstGeom>
          <a:solidFill>
            <a:srgbClr val="6C7472"/>
          </a:solidFill>
          <a:ln w="1270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anchor="ctr"/>
          <a:lstStyle/>
          <a:p>
            <a:pPr eaLnBrk="1" hangingPunct="1">
              <a:defRPr/>
            </a:pPr>
            <a:r>
              <a:rPr lang="de-DE" sz="2000" dirty="0">
                <a:ln>
                  <a:solidFill>
                    <a:schemeClr val="bg1">
                      <a:lumMod val="85000"/>
                    </a:schemeClr>
                  </a:solidFill>
                </a:ln>
                <a:solidFill>
                  <a:schemeClr val="bg1"/>
                </a:solidFill>
                <a:latin typeface="Calibri"/>
                <a:cs typeface="Calibri"/>
                <a:sym typeface="Gill Sans Light" charset="0"/>
              </a:rPr>
              <a:t>Schnittstellen</a:t>
            </a:r>
            <a:endParaRPr lang="de-DE" sz="2400" dirty="0">
              <a:ln>
                <a:solidFill>
                  <a:schemeClr val="bg1">
                    <a:lumMod val="85000"/>
                  </a:schemeClr>
                </a:solidFill>
              </a:ln>
              <a:solidFill>
                <a:schemeClr val="bg1"/>
              </a:solidFill>
              <a:latin typeface="Calibri"/>
              <a:cs typeface="Calibri"/>
              <a:sym typeface="Gill Sans Light" charset="0"/>
            </a:endParaRPr>
          </a:p>
        </p:txBody>
      </p:sp>
      <p:sp>
        <p:nvSpPr>
          <p:cNvPr id="18" name="Rechteck 17">
            <a:extLst>
              <a:ext uri="{FF2B5EF4-FFF2-40B4-BE49-F238E27FC236}">
                <a16:creationId xmlns:a16="http://schemas.microsoft.com/office/drawing/2014/main" id="{51E48512-5EBD-4F06-E0AA-E09BF3604666}"/>
              </a:ext>
            </a:extLst>
          </p:cNvPr>
          <p:cNvSpPr/>
          <p:nvPr/>
        </p:nvSpPr>
        <p:spPr bwMode="auto">
          <a:xfrm>
            <a:off x="11550450" y="2068488"/>
            <a:ext cx="4967061" cy="385438"/>
          </a:xfrm>
          <a:prstGeom prst="rect">
            <a:avLst/>
          </a:prstGeom>
          <a:solidFill>
            <a:srgbClr val="6C7472"/>
          </a:solidFill>
          <a:ln w="1270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anchor="ctr"/>
          <a:lstStyle/>
          <a:p>
            <a:pPr eaLnBrk="1" hangingPunct="1">
              <a:defRPr/>
            </a:pPr>
            <a:r>
              <a:rPr lang="de-DE" sz="2000" dirty="0">
                <a:ln>
                  <a:solidFill>
                    <a:schemeClr val="bg1">
                      <a:lumMod val="85000"/>
                    </a:schemeClr>
                  </a:solidFill>
                </a:ln>
                <a:solidFill>
                  <a:schemeClr val="bg1"/>
                </a:solidFill>
                <a:latin typeface="Calibri"/>
                <a:cs typeface="Calibri"/>
                <a:sym typeface="Gill Sans Light" charset="0"/>
              </a:rPr>
              <a:t>Risiken</a:t>
            </a:r>
            <a:endParaRPr lang="de-DE" sz="2400" dirty="0">
              <a:ln>
                <a:solidFill>
                  <a:schemeClr val="bg1">
                    <a:lumMod val="85000"/>
                  </a:schemeClr>
                </a:solidFill>
              </a:ln>
              <a:solidFill>
                <a:schemeClr val="bg1"/>
              </a:solidFill>
              <a:latin typeface="Calibri"/>
              <a:cs typeface="Calibri"/>
              <a:sym typeface="Gill Sans Light" charset="0"/>
            </a:endParaRPr>
          </a:p>
        </p:txBody>
      </p:sp>
      <p:sp>
        <p:nvSpPr>
          <p:cNvPr id="3083" name="AutoShape 1">
            <a:extLst>
              <a:ext uri="{FF2B5EF4-FFF2-40B4-BE49-F238E27FC236}">
                <a16:creationId xmlns:a16="http://schemas.microsoft.com/office/drawing/2014/main" id="{CD2CB8A3-9F6C-6808-1B81-BB4FE8D06A3F}"/>
              </a:ext>
            </a:extLst>
          </p:cNvPr>
          <p:cNvSpPr>
            <a:spLocks/>
          </p:cNvSpPr>
          <p:nvPr/>
        </p:nvSpPr>
        <p:spPr bwMode="auto">
          <a:xfrm>
            <a:off x="5430044" y="1852614"/>
            <a:ext cx="6119812" cy="2160587"/>
          </a:xfrm>
          <a:prstGeom prst="roundRect">
            <a:avLst>
              <a:gd name="adj" fmla="val 3523"/>
            </a:avLst>
          </a:prstGeom>
          <a:solidFill>
            <a:srgbClr val="F9701C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/>
          <a:lstStyle>
            <a:lvl1pPr algn="ctr"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1pPr>
            <a:lvl2pPr marL="742950" indent="-285750" algn="ctr"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2pPr>
            <a:lvl3pPr marL="1143000" indent="-228600" algn="ctr"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3pPr>
            <a:lvl4pPr marL="1600200" indent="-228600" algn="ctr"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4pPr>
            <a:lvl5pPr marL="2057400" indent="-228600" algn="ctr"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5pPr>
            <a:lvl6pPr marL="25146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6pPr>
            <a:lvl7pPr marL="29718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7pPr>
            <a:lvl8pPr marL="34290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8pPr>
            <a:lvl9pPr marL="38862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9pPr>
          </a:lstStyle>
          <a:p>
            <a:pPr eaLnBrk="1" hangingPunct="1"/>
            <a:r>
              <a:rPr lang="de-DE" altLang="de-DE" sz="2800" b="1">
                <a:solidFill>
                  <a:schemeClr val="bg1"/>
                </a:solidFill>
                <a:latin typeface="Calibri" panose="020F0502020204030204" pitchFamily="34" charset="0"/>
              </a:rPr>
              <a:t>[Projektname]</a:t>
            </a:r>
          </a:p>
          <a:p>
            <a:pPr eaLnBrk="1" hangingPunct="1"/>
            <a:r>
              <a:rPr lang="de-DE" altLang="de-DE" sz="1600">
                <a:solidFill>
                  <a:schemeClr val="bg1"/>
                </a:solidFill>
                <a:latin typeface="Calibri" panose="020F0502020204030204" pitchFamily="34" charset="0"/>
              </a:rPr>
              <a:t>[Projektleiter], [Bereich], [Projekt-Nummer]</a:t>
            </a:r>
          </a:p>
          <a:p>
            <a:pPr eaLnBrk="1" hangingPunct="1"/>
            <a:r>
              <a:rPr lang="de-DE" altLang="de-DE" sz="100">
                <a:solidFill>
                  <a:schemeClr val="bg1"/>
                </a:solidFill>
                <a:latin typeface="Calibri" panose="020F0502020204030204" pitchFamily="34" charset="0"/>
              </a:rPr>
              <a:t>  </a:t>
            </a:r>
          </a:p>
          <a:p>
            <a:pPr eaLnBrk="1" hangingPunct="1"/>
            <a:r>
              <a:rPr lang="de-DE" altLang="de-DE" sz="1800">
                <a:solidFill>
                  <a:schemeClr val="bg1"/>
                </a:solidFill>
                <a:latin typeface="Calibri" panose="020F0502020204030204" pitchFamily="34" charset="0"/>
              </a:rPr>
              <a:t>Zeitraum: [Datum Start – Datum Ende]</a:t>
            </a:r>
          </a:p>
          <a:p>
            <a:pPr eaLnBrk="1" hangingPunct="1"/>
            <a:r>
              <a:rPr lang="de-DE" altLang="de-DE" sz="1800">
                <a:solidFill>
                  <a:schemeClr val="bg1"/>
                </a:solidFill>
                <a:latin typeface="Calibri" panose="020F0502020204030204" pitchFamily="34" charset="0"/>
              </a:rPr>
              <a:t>Projektbudget: [XXX T€]</a:t>
            </a:r>
          </a:p>
          <a:p>
            <a:pPr eaLnBrk="1" hangingPunct="1"/>
            <a:r>
              <a:rPr lang="de-DE" altLang="de-DE" sz="1800">
                <a:solidFill>
                  <a:schemeClr val="bg1"/>
                </a:solidFill>
                <a:latin typeface="Calibri" panose="020F0502020204030204" pitchFamily="34" charset="0"/>
              </a:rPr>
              <a:t>Ziel: </a:t>
            </a:r>
          </a:p>
          <a:p>
            <a:pPr eaLnBrk="1" hangingPunct="1"/>
            <a:r>
              <a:rPr lang="de-DE" altLang="de-DE" sz="1800">
                <a:solidFill>
                  <a:schemeClr val="bg1"/>
                </a:solidFill>
                <a:latin typeface="Calibri" panose="020F0502020204030204" pitchFamily="34" charset="0"/>
              </a:rPr>
              <a:t>Nutzen:</a:t>
            </a:r>
            <a:endParaRPr lang="de-DE" altLang="de-DE" sz="1800">
              <a:latin typeface="Calibri" panose="020F0502020204030204" pitchFamily="34" charset="0"/>
            </a:endParaRPr>
          </a:p>
        </p:txBody>
      </p:sp>
      <p:sp>
        <p:nvSpPr>
          <p:cNvPr id="19" name="Rechteck 18">
            <a:extLst>
              <a:ext uri="{FF2B5EF4-FFF2-40B4-BE49-F238E27FC236}">
                <a16:creationId xmlns:a16="http://schemas.microsoft.com/office/drawing/2014/main" id="{55034434-B11A-CDA0-4222-FA361619755D}"/>
              </a:ext>
            </a:extLst>
          </p:cNvPr>
          <p:cNvSpPr/>
          <p:nvPr/>
        </p:nvSpPr>
        <p:spPr bwMode="auto">
          <a:xfrm>
            <a:off x="821581" y="6100936"/>
            <a:ext cx="7560518" cy="360040"/>
          </a:xfrm>
          <a:prstGeom prst="rect">
            <a:avLst/>
          </a:prstGeom>
          <a:solidFill>
            <a:schemeClr val="accent1"/>
          </a:solidFill>
          <a:ln w="12700" cap="flat" cmpd="sng" algn="ctr">
            <a:solidFill>
              <a:schemeClr val="bg1">
                <a:lumMod val="9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anchor="ctr"/>
          <a:lstStyle/>
          <a:p>
            <a:pPr eaLnBrk="1" hangingPunct="1">
              <a:defRPr/>
            </a:pPr>
            <a:r>
              <a:rPr lang="de-DE" sz="2000" dirty="0">
                <a:ln>
                  <a:solidFill>
                    <a:schemeClr val="bg1">
                      <a:lumMod val="85000"/>
                    </a:schemeClr>
                  </a:solidFill>
                </a:ln>
                <a:solidFill>
                  <a:schemeClr val="bg1"/>
                </a:solidFill>
                <a:latin typeface="Calibri"/>
                <a:cs typeface="Calibri"/>
                <a:sym typeface="Gill Sans Light" charset="0"/>
              </a:rPr>
              <a:t>Status</a:t>
            </a:r>
            <a:endParaRPr lang="de-DE" sz="2400" dirty="0">
              <a:ln>
                <a:solidFill>
                  <a:schemeClr val="bg1">
                    <a:lumMod val="85000"/>
                  </a:schemeClr>
                </a:solidFill>
              </a:ln>
              <a:solidFill>
                <a:schemeClr val="bg1"/>
              </a:solidFill>
              <a:latin typeface="Calibri"/>
              <a:cs typeface="Calibri"/>
              <a:sym typeface="Gill Sans Light" charset="0"/>
            </a:endParaRPr>
          </a:p>
        </p:txBody>
      </p:sp>
      <p:sp>
        <p:nvSpPr>
          <p:cNvPr id="20" name="Rechteck 19">
            <a:extLst>
              <a:ext uri="{FF2B5EF4-FFF2-40B4-BE49-F238E27FC236}">
                <a16:creationId xmlns:a16="http://schemas.microsoft.com/office/drawing/2014/main" id="{5AE6686C-4D80-F1C8-E67A-AE1629BF876B}"/>
              </a:ext>
            </a:extLst>
          </p:cNvPr>
          <p:cNvSpPr/>
          <p:nvPr/>
        </p:nvSpPr>
        <p:spPr bwMode="auto">
          <a:xfrm>
            <a:off x="8382098" y="6100936"/>
            <a:ext cx="8134837" cy="360040"/>
          </a:xfrm>
          <a:prstGeom prst="rect">
            <a:avLst/>
          </a:prstGeom>
          <a:solidFill>
            <a:srgbClr val="6C7472"/>
          </a:solidFill>
          <a:ln w="12700" cap="flat" cmpd="sng" algn="ctr">
            <a:solidFill>
              <a:schemeClr val="bg1">
                <a:lumMod val="9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anchor="ctr"/>
          <a:lstStyle/>
          <a:p>
            <a:pPr eaLnBrk="1" hangingPunct="1">
              <a:defRPr/>
            </a:pPr>
            <a:r>
              <a:rPr lang="de-DE" sz="2000" dirty="0">
                <a:ln>
                  <a:solidFill>
                    <a:schemeClr val="bg1">
                      <a:lumMod val="85000"/>
                    </a:schemeClr>
                  </a:solidFill>
                </a:ln>
                <a:solidFill>
                  <a:schemeClr val="bg1"/>
                </a:solidFill>
                <a:latin typeface="Calibri"/>
                <a:cs typeface="Calibri"/>
                <a:sym typeface="Gill Sans Light" charset="0"/>
              </a:rPr>
              <a:t>Aktuelle Aktivitäten</a:t>
            </a:r>
            <a:endParaRPr lang="de-DE" sz="2400" dirty="0">
              <a:ln>
                <a:solidFill>
                  <a:schemeClr val="bg1">
                    <a:lumMod val="85000"/>
                  </a:schemeClr>
                </a:solidFill>
              </a:ln>
              <a:solidFill>
                <a:schemeClr val="bg1"/>
              </a:solidFill>
              <a:latin typeface="Calibri"/>
              <a:cs typeface="Calibri"/>
              <a:sym typeface="Gill Sans Light" charset="0"/>
            </a:endParaRPr>
          </a:p>
        </p:txBody>
      </p:sp>
      <p:sp>
        <p:nvSpPr>
          <p:cNvPr id="3086" name="Rechteck 10">
            <a:extLst>
              <a:ext uri="{FF2B5EF4-FFF2-40B4-BE49-F238E27FC236}">
                <a16:creationId xmlns:a16="http://schemas.microsoft.com/office/drawing/2014/main" id="{D1916C6E-4374-336E-1366-C0BEBBFEF5BF}"/>
              </a:ext>
            </a:extLst>
          </p:cNvPr>
          <p:cNvSpPr>
            <a:spLocks noChangeArrowheads="1"/>
          </p:cNvSpPr>
          <p:nvPr/>
        </p:nvSpPr>
        <p:spPr bwMode="auto">
          <a:xfrm>
            <a:off x="820663" y="4445000"/>
            <a:ext cx="15696847" cy="1511300"/>
          </a:xfrm>
          <a:prstGeom prst="rect">
            <a:avLst/>
          </a:prstGeom>
          <a:solidFill>
            <a:srgbClr val="6C7472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/>
          <a:lstStyle>
            <a:lvl1pPr algn="ctr"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1pPr>
            <a:lvl2pPr marL="742950" indent="-285750" algn="ctr"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2pPr>
            <a:lvl3pPr marL="1143000" indent="-228600" algn="ctr"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3pPr>
            <a:lvl4pPr marL="1600200" indent="-228600" algn="ctr"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4pPr>
            <a:lvl5pPr marL="2057400" indent="-228600" algn="ctr"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5pPr>
            <a:lvl6pPr marL="25146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6pPr>
            <a:lvl7pPr marL="29718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7pPr>
            <a:lvl8pPr marL="34290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8pPr>
            <a:lvl9pPr marL="38862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9pPr>
          </a:lstStyle>
          <a:p>
            <a:pPr eaLnBrk="1" hangingPunct="1"/>
            <a:endParaRPr lang="de-DE" altLang="de-DE"/>
          </a:p>
        </p:txBody>
      </p:sp>
      <p:graphicFrame>
        <p:nvGraphicFramePr>
          <p:cNvPr id="22" name="Diagramm 21">
            <a:extLst>
              <a:ext uri="{FF2B5EF4-FFF2-40B4-BE49-F238E27FC236}">
                <a16:creationId xmlns:a16="http://schemas.microsoft.com/office/drawing/2014/main" id="{9B215408-86BB-F8AF-B247-1649DA9F5A02}"/>
              </a:ext>
            </a:extLst>
          </p:cNvPr>
          <p:cNvGraphicFramePr/>
          <p:nvPr/>
        </p:nvGraphicFramePr>
        <p:xfrm>
          <a:off x="4061620" y="4084712"/>
          <a:ext cx="8669867" cy="216024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3088" name="Rechteck 23">
            <a:extLst>
              <a:ext uri="{FF2B5EF4-FFF2-40B4-BE49-F238E27FC236}">
                <a16:creationId xmlns:a16="http://schemas.microsoft.com/office/drawing/2014/main" id="{48EDFF32-3F7C-DC5B-2E2B-A74F0897EF7E}"/>
              </a:ext>
            </a:extLst>
          </p:cNvPr>
          <p:cNvSpPr>
            <a:spLocks noChangeArrowheads="1"/>
          </p:cNvSpPr>
          <p:nvPr/>
        </p:nvSpPr>
        <p:spPr bwMode="auto">
          <a:xfrm>
            <a:off x="817486" y="8045451"/>
            <a:ext cx="15696847" cy="1368425"/>
          </a:xfrm>
          <a:prstGeom prst="rect">
            <a:avLst/>
          </a:prstGeom>
          <a:solidFill>
            <a:srgbClr val="F9701C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 anchor="ctr"/>
          <a:lstStyle>
            <a:lvl1pPr algn="ctr"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1pPr>
            <a:lvl2pPr marL="742950" indent="-285750" algn="ctr"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2pPr>
            <a:lvl3pPr marL="1143000" indent="-228600" algn="ctr"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3pPr>
            <a:lvl4pPr marL="1600200" indent="-228600" algn="ctr"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4pPr>
            <a:lvl5pPr marL="2057400" indent="-228600" algn="ctr"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5pPr>
            <a:lvl6pPr marL="25146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6pPr>
            <a:lvl7pPr marL="29718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7pPr>
            <a:lvl8pPr marL="34290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8pPr>
            <a:lvl9pPr marL="38862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9pPr>
          </a:lstStyle>
          <a:p>
            <a:pPr eaLnBrk="1" hangingPunct="1"/>
            <a:r>
              <a:rPr lang="de-DE" altLang="de-DE" sz="2400">
                <a:solidFill>
                  <a:schemeClr val="bg1"/>
                </a:solidFill>
                <a:latin typeface="Calibri" panose="020F0502020204030204" pitchFamily="34" charset="0"/>
              </a:rPr>
              <a:t>Notwendige Entscheidungen [z.B. fehlende Freigaben, Ausfall Personal]</a:t>
            </a:r>
          </a:p>
        </p:txBody>
      </p:sp>
      <p:pic>
        <p:nvPicPr>
          <p:cNvPr id="3089" name="Bild 24" descr="ampel-gelb.jpg">
            <a:extLst>
              <a:ext uri="{FF2B5EF4-FFF2-40B4-BE49-F238E27FC236}">
                <a16:creationId xmlns:a16="http://schemas.microsoft.com/office/drawing/2014/main" id="{8A464994-2422-DDEE-D191-29EB8F40FED0}"/>
              </a:ext>
            </a:extLst>
          </p:cNvPr>
          <p:cNvPicPr>
            <a:picLocks noChangeAspect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814595" y="4805364"/>
            <a:ext cx="600075" cy="2317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3090" name="Bild 25" descr="ampel-gruen.jpg">
            <a:extLst>
              <a:ext uri="{FF2B5EF4-FFF2-40B4-BE49-F238E27FC236}">
                <a16:creationId xmlns:a16="http://schemas.microsoft.com/office/drawing/2014/main" id="{3FAE65E3-4D56-87C6-2643-43C6B20C69C9}"/>
              </a:ext>
            </a:extLst>
          </p:cNvPr>
          <p:cNvPicPr>
            <a:picLocks noChangeAspect="1"/>
          </p:cNvPicPr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645945" y="4805363"/>
            <a:ext cx="560387" cy="2159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3091" name="Bild 26" descr="ampel-rot.jpg">
            <a:extLst>
              <a:ext uri="{FF2B5EF4-FFF2-40B4-BE49-F238E27FC236}">
                <a16:creationId xmlns:a16="http://schemas.microsoft.com/office/drawing/2014/main" id="{47A0BFF3-5664-59AA-9E39-9309999D1E02}"/>
              </a:ext>
            </a:extLst>
          </p:cNvPr>
          <p:cNvPicPr>
            <a:picLocks noChangeAspect="1"/>
          </p:cNvPicPr>
          <p:nvPr/>
        </p:nvPicPr>
        <p:blipFill>
          <a:blip r:embed="rId9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2054681" y="4805363"/>
            <a:ext cx="560388" cy="2159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3092" name="Textfeld 10">
            <a:extLst>
              <a:ext uri="{FF2B5EF4-FFF2-40B4-BE49-F238E27FC236}">
                <a16:creationId xmlns:a16="http://schemas.microsoft.com/office/drawing/2014/main" id="{BD5815B8-2191-7D1C-99CC-BDBFFD6483F9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206081" y="9439275"/>
            <a:ext cx="8567738" cy="2619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algn="ctr"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1pPr>
            <a:lvl2pPr marL="742950" indent="-285750" algn="ctr"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2pPr>
            <a:lvl3pPr marL="1143000" indent="-228600" algn="ctr"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3pPr>
            <a:lvl4pPr marL="1600200" indent="-228600" algn="ctr"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4pPr>
            <a:lvl5pPr marL="2057400" indent="-228600" algn="ctr"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5pPr>
            <a:lvl6pPr marL="25146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6pPr>
            <a:lvl7pPr marL="29718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7pPr>
            <a:lvl8pPr marL="34290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8pPr>
            <a:lvl9pPr marL="38862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4200">
                <a:solidFill>
                  <a:srgbClr val="414141"/>
                </a:solidFill>
                <a:latin typeface="Gill Sans Light" panose="020B0302020104020203" pitchFamily="34" charset="-79"/>
                <a:ea typeface="ヒラギノ角ゴ ProN W3" charset="-128"/>
                <a:sym typeface="Gill Sans Light" panose="020B0302020104020203" pitchFamily="34" charset="-79"/>
              </a:defRPr>
            </a:lvl9pPr>
          </a:lstStyle>
          <a:p>
            <a:pPr eaLnBrk="1" hangingPunct="1"/>
            <a:r>
              <a:rPr lang="de-DE" altLang="de-DE" sz="1100">
                <a:hlinkClick r:id="rId10"/>
              </a:rPr>
              <a:t>http://projekte-leicht-gemacht.de</a:t>
            </a:r>
            <a:endParaRPr lang="de-DE" altLang="de-DE" sz="1100"/>
          </a:p>
        </p:txBody>
      </p:sp>
    </p:spTree>
  </p:cSld>
  <p:clrMapOvr>
    <a:masterClrMapping/>
  </p:clrMapOvr>
  <p:transition/>
</p:sld>
</file>

<file path=ppt/theme/theme1.xml><?xml version="1.0" encoding="utf-8"?>
<a:theme xmlns:a="http://schemas.openxmlformats.org/drawingml/2006/main" name="Master #1">
  <a:themeElements>
    <a:clrScheme name="">
      <a:dk1>
        <a:srgbClr val="414141"/>
      </a:dk1>
      <a:lt1>
        <a:srgbClr val="FFFFFF"/>
      </a:lt1>
      <a:dk2>
        <a:srgbClr val="000000"/>
      </a:dk2>
      <a:lt2>
        <a:srgbClr val="000000"/>
      </a:lt2>
      <a:accent1>
        <a:srgbClr val="6C7472"/>
      </a:accent1>
      <a:accent2>
        <a:srgbClr val="333399"/>
      </a:accent2>
      <a:accent3>
        <a:srgbClr val="FFFFFF"/>
      </a:accent3>
      <a:accent4>
        <a:srgbClr val="363636"/>
      </a:accent4>
      <a:accent5>
        <a:srgbClr val="BABCBC"/>
      </a:accent5>
      <a:accent6>
        <a:srgbClr val="2D2D8A"/>
      </a:accent6>
      <a:hlink>
        <a:srgbClr val="009999"/>
      </a:hlink>
      <a:folHlink>
        <a:srgbClr val="99CC00"/>
      </a:folHlink>
    </a:clrScheme>
    <a:fontScheme name="Master #1">
      <a:majorFont>
        <a:latin typeface="Gill Sans Light"/>
        <a:ea typeface="ヒラギノ角ゴ ProN W3"/>
        <a:cs typeface="ヒラギノ角ゴ ProN W3"/>
      </a:majorFont>
      <a:minorFont>
        <a:latin typeface="Gill Sans Light"/>
        <a:ea typeface="ヒラギノ角ゴ ProN W3"/>
        <a:cs typeface="ヒラギノ角ゴ ProN W3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6C7472"/>
        </a:solidFill>
        <a:ln w="12700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4200" b="0" i="0" u="none" strike="noStrike" cap="none" normalizeH="0" baseline="0">
            <a:ln>
              <a:noFill/>
            </a:ln>
            <a:solidFill>
              <a:srgbClr val="414141"/>
            </a:solidFill>
            <a:effectLst/>
            <a:latin typeface="Gill Sans Light" charset="0"/>
            <a:ea typeface="ヒラギノ角ゴ ProN W3" charset="-128"/>
            <a:cs typeface="ヒラギノ角ゴ ProN W3" charset="-128"/>
            <a:sym typeface="Gill Sans Light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6C7472"/>
        </a:solidFill>
        <a:ln w="12700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4200" b="0" i="0" u="none" strike="noStrike" cap="none" normalizeH="0" baseline="0">
            <a:ln>
              <a:noFill/>
            </a:ln>
            <a:solidFill>
              <a:srgbClr val="414141"/>
            </a:solidFill>
            <a:effectLst/>
            <a:latin typeface="Gill Sans Light" charset="0"/>
            <a:ea typeface="ヒラギノ角ゴ ProN W3" charset="-128"/>
            <a:cs typeface="ヒラギノ角ゴ ProN W3" charset="-128"/>
            <a:sym typeface="Gill Sans Light" charset="0"/>
          </a:defRPr>
        </a:defPPr>
      </a:lstStyle>
    </a:lnDef>
  </a:objectDefaults>
  <a:extraClrSchemeLst>
    <a:extraClrScheme>
      <a:clrScheme name="Master #1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Pages>0</Pages>
  <Words>222</Words>
  <Characters>0</Characters>
  <Application>Microsoft Macintosh PowerPoint</Application>
  <PresentationFormat>Benutzerdefiniert</PresentationFormat>
  <Lines>0</Lines>
  <Paragraphs>60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2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4" baseType="lpstr">
      <vt:lpstr>Calibri</vt:lpstr>
      <vt:lpstr>Gill Sans Light</vt:lpstr>
      <vt:lpstr>Master #1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Universal Pitch Deck Four</dc:title>
  <dc:subject/>
  <dc:creator>PitchStock</dc:creator>
  <cp:keywords/>
  <dc:description/>
  <cp:lastModifiedBy>Arctic Project</cp:lastModifiedBy>
  <cp:revision>26</cp:revision>
  <dcterms:modified xsi:type="dcterms:W3CDTF">2025-10-27T08:40:07Z</dcterms:modified>
</cp:coreProperties>
</file>