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4"/>
  </p:notesMasterIdLst>
  <p:handoutMasterIdLst>
    <p:handoutMasterId r:id="rId5"/>
  </p:handoutMasterIdLst>
  <p:sldIdLst>
    <p:sldId id="410" r:id="rId2"/>
    <p:sldId id="411" r:id="rId3"/>
  </p:sldIdLst>
  <p:sldSz cx="9144000" cy="5143500" type="screen16x9"/>
  <p:notesSz cx="6858000" cy="9144000"/>
  <p:defaultTextStyle>
    <a:defPPr>
      <a:defRPr lang="id-ID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2880" userDrawn="1">
          <p15:clr>
            <a:srgbClr val="A4A3A4"/>
          </p15:clr>
        </p15:guide>
        <p15:guide id="5" orient="horz" pos="327" userDrawn="1">
          <p15:clr>
            <a:srgbClr val="A4A3A4"/>
          </p15:clr>
        </p15:guide>
        <p15:guide id="6" pos="4830" userDrawn="1">
          <p15:clr>
            <a:srgbClr val="A4A3A4"/>
          </p15:clr>
        </p15:guide>
        <p15:guide id="7" pos="5511" userDrawn="1">
          <p15:clr>
            <a:srgbClr val="A4A3A4"/>
          </p15:clr>
        </p15:guide>
        <p15:guide id="8" pos="50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5595D"/>
    <a:srgbClr val="385B6D"/>
    <a:srgbClr val="FF6D00"/>
    <a:srgbClr val="E09878"/>
    <a:srgbClr val="C56D46"/>
    <a:srgbClr val="DDA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60" autoAdjust="0"/>
    <p:restoredTop sz="94660" autoAdjust="0"/>
  </p:normalViewPr>
  <p:slideViewPr>
    <p:cSldViewPr snapToGrid="0" showGuides="1">
      <p:cViewPr varScale="1">
        <p:scale>
          <a:sx n="169" d="100"/>
          <a:sy n="169" d="100"/>
        </p:scale>
        <p:origin x="576" y="184"/>
      </p:cViewPr>
      <p:guideLst>
        <p:guide pos="2880"/>
        <p:guide orient="horz" pos="327"/>
        <p:guide pos="4830"/>
        <p:guide pos="5511"/>
        <p:guide pos="5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15288"/>
    </p:cViewPr>
  </p:sorterViewPr>
  <p:notesViewPr>
    <p:cSldViewPr snapToGrid="0" showGuides="1">
      <p:cViewPr varScale="1">
        <p:scale>
          <a:sx n="67" d="100"/>
          <a:sy n="67" d="100"/>
        </p:scale>
        <p:origin x="274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BF0A9-53F2-4B8B-B39E-AF90FDD41834}" type="datetimeFigureOut">
              <a:rPr lang="id-ID" smtClean="0"/>
              <a:t>10/11/25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708D9-5C52-4F38-89B4-7EBFBBBAB1CC}" type="slidenum">
              <a:rPr lang="id-ID" smtClean="0"/>
              <a:t>‹Nr.›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3045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669DB-6376-48A2-91B6-12D8FEEBFE6F}" type="datetimeFigureOut">
              <a:rPr lang="id-ID" smtClean="0"/>
              <a:t>10/11/25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9D4C4-071F-483F-815A-4531DF3FD0B7}" type="slidenum">
              <a:rPr lang="id-ID" smtClean="0"/>
              <a:t>‹Nr.›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602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11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9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96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574894" y="1477109"/>
            <a:ext cx="4569107" cy="2711547"/>
          </a:xfrm>
          <a:prstGeom prst="rect">
            <a:avLst/>
          </a:prstGeo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6306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122505" y="1"/>
            <a:ext cx="3021496" cy="4536077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633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94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818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15844"/>
            <a:ext cx="7886700" cy="310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45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9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9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4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60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86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9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6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2973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3941" y="4521375"/>
            <a:ext cx="7831409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fik 13">
            <a:extLst>
              <a:ext uri="{FF2B5EF4-FFF2-40B4-BE49-F238E27FC236}">
                <a16:creationId xmlns:a16="http://schemas.microsoft.com/office/drawing/2014/main" id="{0A99AA04-2FCB-1AC8-6B8C-DAC1F1399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73206" y="4684479"/>
            <a:ext cx="1271184" cy="30508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DAC176B8-88F4-4684-B906-DAF37310FFD8}"/>
              </a:ext>
            </a:extLst>
          </p:cNvPr>
          <p:cNvSpPr txBox="1"/>
          <p:nvPr userDrawn="1"/>
        </p:nvSpPr>
        <p:spPr>
          <a:xfrm>
            <a:off x="6887183" y="4837021"/>
            <a:ext cx="1628167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800" b="0" dirty="0">
                <a:solidFill>
                  <a:schemeClr val="tx1"/>
                </a:solidFill>
                <a:latin typeface="+mn-lt"/>
              </a:rPr>
              <a:t>projekte-leicht-gemacht.de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70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650" r:id="rId12"/>
    <p:sldLayoutId id="2147483658" r:id="rId13"/>
    <p:sldLayoutId id="214748368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 1">
            <a:extLst>
              <a:ext uri="{FF2B5EF4-FFF2-40B4-BE49-F238E27FC236}">
                <a16:creationId xmlns:a16="http://schemas.microsoft.com/office/drawing/2014/main" id="{D8DD5023-47C8-B2CA-F545-3AB55237B1F9}"/>
              </a:ext>
            </a:extLst>
          </p:cNvPr>
          <p:cNvSpPr>
            <a:spLocks noGrp="1"/>
          </p:cNvSpPr>
          <p:nvPr/>
        </p:nvSpPr>
        <p:spPr>
          <a:xfrm>
            <a:off x="628650" y="236485"/>
            <a:ext cx="7886700" cy="78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SWOT-Analyse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2D75EC8-4A97-B796-36E5-15E14DB11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219847"/>
              </p:ext>
            </p:extLst>
          </p:nvPr>
        </p:nvGraphicFramePr>
        <p:xfrm>
          <a:off x="1061323" y="950272"/>
          <a:ext cx="6616091" cy="33496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58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8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4555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rgbClr val="FFFFFF"/>
                          </a:solidFill>
                        </a:rPr>
                        <a:t>Stärken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rgbClr val="FFFFFF"/>
                          </a:solidFill>
                        </a:rPr>
                        <a:t>Schwächen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9658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de-DE" sz="16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endParaRPr lang="de-DE" sz="16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805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FFFFFF"/>
                          </a:solidFill>
                        </a:rPr>
                        <a:t>Chancen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FFFFFF"/>
                          </a:solidFill>
                        </a:rPr>
                        <a:t>Risiken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686113"/>
                  </a:ext>
                </a:extLst>
              </a:tr>
              <a:tr h="1379658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endParaRPr lang="de-DE" sz="16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de-DE" sz="1600" b="0" dirty="0"/>
                        <a:t> </a:t>
                      </a:r>
                    </a:p>
                    <a:p>
                      <a:endParaRPr lang="de-DE" sz="16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29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50D45-1536-15B6-EE2F-A7A8D16EE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 1">
            <a:extLst>
              <a:ext uri="{FF2B5EF4-FFF2-40B4-BE49-F238E27FC236}">
                <a16:creationId xmlns:a16="http://schemas.microsoft.com/office/drawing/2014/main" id="{DECA1D2F-90D5-5A4A-B4C5-88B07003ADA3}"/>
              </a:ext>
            </a:extLst>
          </p:cNvPr>
          <p:cNvSpPr>
            <a:spLocks noGrp="1"/>
          </p:cNvSpPr>
          <p:nvPr/>
        </p:nvSpPr>
        <p:spPr>
          <a:xfrm>
            <a:off x="628650" y="236485"/>
            <a:ext cx="7886700" cy="78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SWOT-Analyse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1CEC8936-E1FF-89BE-046C-B3EF99CD39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966981"/>
              </p:ext>
            </p:extLst>
          </p:nvPr>
        </p:nvGraphicFramePr>
        <p:xfrm>
          <a:off x="1061323" y="950273"/>
          <a:ext cx="6616091" cy="33594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780118">
                  <a:extLst>
                    <a:ext uri="{9D8B030D-6E8A-4147-A177-3AD203B41FA5}">
                      <a16:colId xmlns:a16="http://schemas.microsoft.com/office/drawing/2014/main" val="3518266639"/>
                    </a:ext>
                  </a:extLst>
                </a:gridCol>
                <a:gridCol w="225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6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400"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Stärken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Schwächen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8221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de-DE" sz="1200" b="0" dirty="0"/>
                        <a:t>Chancen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de-DE" sz="1200" dirty="0"/>
                        <a:t>Stärken</a:t>
                      </a:r>
                      <a:r>
                        <a:rPr lang="de-DE" sz="1200" baseline="0" dirty="0"/>
                        <a:t> einsetzen, um Chancen zu nutzen</a:t>
                      </a:r>
                      <a:endParaRPr lang="de-DE" sz="12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de-DE" sz="12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de-DE" sz="1200" dirty="0"/>
                        <a:t>Chancen nutzen,</a:t>
                      </a:r>
                      <a:r>
                        <a:rPr lang="de-DE" sz="1200" baseline="0" dirty="0"/>
                        <a:t> um Schwächen zu verringern</a:t>
                      </a:r>
                      <a:endParaRPr lang="de-DE" sz="12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de-DE" sz="12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8221">
                <a:tc>
                  <a:txBody>
                    <a:bodyPr/>
                    <a:lstStyle/>
                    <a:p>
                      <a:r>
                        <a:rPr lang="de-DE" sz="1200" b="0" dirty="0"/>
                        <a:t>Risiken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de-DE" sz="1200" dirty="0"/>
                        <a:t>Stärken nutzen, um Risiken</a:t>
                      </a:r>
                      <a:r>
                        <a:rPr lang="de-DE" sz="1200" baseline="0" dirty="0"/>
                        <a:t> zu minimieren</a:t>
                      </a:r>
                      <a:endParaRPr lang="de-DE" sz="12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de-DE" sz="12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de-DE" sz="1200" dirty="0"/>
                        <a:t>Schwächen abbauen, um Risiken</a:t>
                      </a:r>
                      <a:r>
                        <a:rPr lang="de-DE" sz="1200" baseline="0" dirty="0"/>
                        <a:t> zu verringern</a:t>
                      </a:r>
                      <a:endParaRPr lang="de-DE" sz="12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de-DE" sz="1200" b="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407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M-Umfrage-2021">
      <a:dk1>
        <a:srgbClr val="000000"/>
      </a:dk1>
      <a:lt1>
        <a:srgbClr val="F6F6F6"/>
      </a:lt1>
      <a:dk2>
        <a:srgbClr val="4F5154"/>
      </a:dk2>
      <a:lt2>
        <a:srgbClr val="F6F6F6"/>
      </a:lt2>
      <a:accent1>
        <a:srgbClr val="209FA3"/>
      </a:accent1>
      <a:accent2>
        <a:srgbClr val="E66F19"/>
      </a:accent2>
      <a:accent3>
        <a:srgbClr val="79BCBF"/>
      </a:accent3>
      <a:accent4>
        <a:srgbClr val="F59C66"/>
      </a:accent4>
      <a:accent5>
        <a:srgbClr val="BAD9DA"/>
      </a:accent5>
      <a:accent6>
        <a:srgbClr val="FBC9AD"/>
      </a:accent6>
      <a:hlink>
        <a:srgbClr val="6B9F25"/>
      </a:hlink>
      <a:folHlink>
        <a:srgbClr val="B26B0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</Words>
  <Application>Microsoft Macintosh PowerPoint</Application>
  <PresentationFormat>Bildschirmpräsentation (16:9)</PresentationFormat>
  <Paragraphs>34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Book</vt:lpstr>
      <vt:lpstr>Franklin Gothic Medium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Arctic Project</cp:lastModifiedBy>
  <cp:revision>356</cp:revision>
  <dcterms:created xsi:type="dcterms:W3CDTF">2017-04-20T10:33:49Z</dcterms:created>
  <dcterms:modified xsi:type="dcterms:W3CDTF">2025-11-10T09:57:45Z</dcterms:modified>
</cp:coreProperties>
</file>